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0" r:id="rId1"/>
    <p:sldMasterId id="2147483702" r:id="rId2"/>
  </p:sldMasterIdLst>
  <p:notesMasterIdLst>
    <p:notesMasterId r:id="rId31"/>
  </p:notesMasterIdLst>
  <p:sldIdLst>
    <p:sldId id="297" r:id="rId3"/>
    <p:sldId id="268" r:id="rId4"/>
    <p:sldId id="269" r:id="rId5"/>
    <p:sldId id="270" r:id="rId6"/>
    <p:sldId id="271" r:id="rId7"/>
    <p:sldId id="272" r:id="rId8"/>
    <p:sldId id="273" r:id="rId9"/>
    <p:sldId id="274" r:id="rId10"/>
    <p:sldId id="275" r:id="rId11"/>
    <p:sldId id="276" r:id="rId12"/>
    <p:sldId id="277" r:id="rId13"/>
    <p:sldId id="278" r:id="rId14"/>
    <p:sldId id="279" r:id="rId15"/>
    <p:sldId id="280" r:id="rId16"/>
    <p:sldId id="282" r:id="rId17"/>
    <p:sldId id="283" r:id="rId18"/>
    <p:sldId id="284" r:id="rId19"/>
    <p:sldId id="285" r:id="rId20"/>
    <p:sldId id="286" r:id="rId21"/>
    <p:sldId id="287" r:id="rId22"/>
    <p:sldId id="288" r:id="rId23"/>
    <p:sldId id="290" r:id="rId24"/>
    <p:sldId id="291" r:id="rId25"/>
    <p:sldId id="292" r:id="rId26"/>
    <p:sldId id="293" r:id="rId27"/>
    <p:sldId id="294" r:id="rId28"/>
    <p:sldId id="295" r:id="rId29"/>
    <p:sldId id="296"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Google Sans" panose="020B0604020202020204" charset="0"/>
      <p:regular r:id="rId36"/>
      <p:bold r:id="rId37"/>
      <p:italic r:id="rId38"/>
      <p:boldItalic r:id="rId39"/>
    </p:embeddedFont>
    <p:embeddedFont>
      <p:font typeface="Google Sans Medium" panose="020B0604020202020204" charset="0"/>
      <p:regular r:id="rId40"/>
      <p:bold r:id="rId41"/>
      <p:italic r:id="rId42"/>
      <p:boldItalic r:id="rId43"/>
    </p:embeddedFont>
    <p:embeddedFont>
      <p:font typeface="Helvetica Neue Light" panose="020B0604020202020204" charset="0"/>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754"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henounproject.com/search/?q=growing&amp;i=1675838"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thenounproject.com/search/?q=coin+battery&amp;i=221396" TargetMode="External"/><Relationship Id="rId5" Type="http://schemas.openxmlformats.org/officeDocument/2006/relationships/hyperlink" Target="https://thenounproject.com/search/?q=power+switch&amp;i=2698533" TargetMode="External"/><Relationship Id="rId4" Type="http://schemas.openxmlformats.org/officeDocument/2006/relationships/hyperlink" Target="https://thenounproject.com/search/?q=microprocessor&amp;i=2095426"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earch.creativecommons.org/photos/7df7b01f-ccba-4c45-ab7d-a421c89b3913"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pixabay.com/photos/dji-drone-plant-protection-drone-5331597/"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pixabay.com/photos/elephants-amboseli-elephant-kenya-449921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ixabay.com/photos/dji-drone-plant-protection-drone-5331597/"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pixabay.com/photos/elephants-amboseli-elephant-kenya-4499210/"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henounproject.com/search/?q=growing&amp;i=1675838"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thenounproject.com/search/?q=coin+battery&amp;i=221396" TargetMode="External"/><Relationship Id="rId5" Type="http://schemas.openxmlformats.org/officeDocument/2006/relationships/hyperlink" Target="https://thenounproject.com/search/?q=power+switch&amp;i=2698533" TargetMode="External"/><Relationship Id="rId4" Type="http://schemas.openxmlformats.org/officeDocument/2006/relationships/hyperlink" Target="https://thenounproject.com/search/?q=microprocessor&amp;i=2095426"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henounproject.com/search/?q=growing&amp;i=1675838"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thenounproject.com/search/?q=coin+battery&amp;i=221396" TargetMode="External"/><Relationship Id="rId5" Type="http://schemas.openxmlformats.org/officeDocument/2006/relationships/hyperlink" Target="https://thenounproject.com/search/?q=power+switch&amp;i=2698533" TargetMode="External"/><Relationship Id="rId4" Type="http://schemas.openxmlformats.org/officeDocument/2006/relationships/hyperlink" Target="https://thenounproject.com/search/?q=microprocessor&amp;i=2095426"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henounproject.com/search/?q=growing&amp;i=1675838"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thenounproject.com/search/?q=coin+battery&amp;i=221396" TargetMode="External"/><Relationship Id="rId5" Type="http://schemas.openxmlformats.org/officeDocument/2006/relationships/hyperlink" Target="https://thenounproject.com/search/?q=power+switch&amp;i=2698533" TargetMode="External"/><Relationship Id="rId4" Type="http://schemas.openxmlformats.org/officeDocument/2006/relationships/hyperlink" Target="https://thenounproject.com/search/?q=microprocessor&amp;i=209542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3b76a3ac3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3b76a3ac3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1fc82a0137_1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1fc82a0137_1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Tiny machine learning (TinyML) is a fast-growing field of machine learning technologies and applications including algorithms, hardware, and software capable of performing on-device sensor data analytics at extremely low power consumption, typically in the mW range and below, and hence enabling a variety of always-on ML use-cases on battery-operated devices.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https://thenounproject.com/search/?q=growing&amp;i=1675838</a:t>
            </a:r>
            <a:endParaRPr/>
          </a:p>
          <a:p>
            <a:pPr marL="0" lvl="0" indent="0" algn="l" rtl="0">
              <a:spcBef>
                <a:spcPts val="0"/>
              </a:spcBef>
              <a:spcAft>
                <a:spcPts val="0"/>
              </a:spcAft>
              <a:buNone/>
            </a:pPr>
            <a:r>
              <a:rPr lang="en" u="sng">
                <a:solidFill>
                  <a:schemeClr val="hlink"/>
                </a:solidFill>
                <a:hlinkClick r:id="rId4"/>
              </a:rPr>
              <a:t>https://thenounproject.com/search/?q=microprocessor&amp;i=2095426</a:t>
            </a:r>
            <a:endParaRPr/>
          </a:p>
          <a:p>
            <a:pPr marL="0" lvl="0" indent="0" algn="l" rtl="0">
              <a:spcBef>
                <a:spcPts val="0"/>
              </a:spcBef>
              <a:spcAft>
                <a:spcPts val="0"/>
              </a:spcAft>
              <a:buNone/>
            </a:pPr>
            <a:r>
              <a:rPr lang="en" u="sng">
                <a:solidFill>
                  <a:schemeClr val="hlink"/>
                </a:solidFill>
                <a:hlinkClick r:id="rId5"/>
              </a:rPr>
              <a:t>https://thenounproject.com/search/?q=power+switch&amp;i=2698533</a:t>
            </a:r>
            <a:endParaRPr/>
          </a:p>
          <a:p>
            <a:pPr marL="0" lvl="0" indent="0" algn="l" rtl="0">
              <a:spcBef>
                <a:spcPts val="0"/>
              </a:spcBef>
              <a:spcAft>
                <a:spcPts val="0"/>
              </a:spcAft>
              <a:buNone/>
            </a:pPr>
            <a:r>
              <a:rPr lang="en" u="sng">
                <a:solidFill>
                  <a:schemeClr val="hlink"/>
                </a:solidFill>
                <a:hlinkClick r:id="rId6"/>
              </a:rPr>
              <a:t>https://thenounproject.com/search/?q=coin+battery&amp;i=221396</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25c309b7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25c309b7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 perhaps you have said Hey Siri!</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https://search.creativecommons.org/photos/7df7b01f-ccba-4c45-ab7d-a421c89b3913</a:t>
            </a:r>
            <a:br>
              <a:rPr lang="en"/>
            </a:br>
            <a:r>
              <a:rPr lang="en"/>
              <a:t>Edits to make it a GIF my own (Dhilan 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25c309b741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25c309b741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1fc82a0137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1fc82a0137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https://pixabay.com/photos/dji-drone-plant-protection-drone-5331597/</a:t>
            </a:r>
            <a:endParaRPr/>
          </a:p>
          <a:p>
            <a:pPr marL="0" lvl="0" indent="0" algn="l" rtl="0">
              <a:spcBef>
                <a:spcPts val="0"/>
              </a:spcBef>
              <a:spcAft>
                <a:spcPts val="0"/>
              </a:spcAft>
              <a:buNone/>
            </a:pPr>
            <a:r>
              <a:rPr lang="en" u="sng">
                <a:solidFill>
                  <a:schemeClr val="hlink"/>
                </a:solidFill>
                <a:hlinkClick r:id="rId4"/>
              </a:rPr>
              <a:t>https://pixabay.com/photos/elephants-amboseli-elephant-kenya-4499210/</a:t>
            </a:r>
            <a:endParaRPr/>
          </a:p>
          <a:p>
            <a:pPr marL="0" lvl="0" indent="0" algn="l" rtl="0">
              <a:spcBef>
                <a:spcPts val="0"/>
              </a:spcBef>
              <a:spcAft>
                <a:spcPts val="0"/>
              </a:spcAft>
              <a:buNone/>
            </a:pPr>
            <a:r>
              <a:rPr lang="en"/>
              <a:t>https://www.nature.com/articles/544S21a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200"/>
          </a:p>
          <a:p>
            <a:pPr marL="0" lvl="0" indent="0" algn="l" rtl="0">
              <a:lnSpc>
                <a:spcPct val="115000"/>
              </a:lnSpc>
              <a:spcBef>
                <a:spcPts val="0"/>
              </a:spcBef>
              <a:spcAft>
                <a:spcPts val="0"/>
              </a:spcAft>
              <a:buClr>
                <a:schemeClr val="dk1"/>
              </a:buClr>
              <a:buSzPts val="1100"/>
              <a:buFont typeface="Arial"/>
              <a:buNone/>
            </a:pPr>
            <a:r>
              <a:rPr lang="en" sz="1200">
                <a:solidFill>
                  <a:srgbClr val="595959"/>
                </a:solidFill>
              </a:rPr>
              <a:t>Reminder from course 1, define AI for social good</a:t>
            </a:r>
            <a:endParaRPr sz="1200">
              <a:solidFill>
                <a:srgbClr val="595959"/>
              </a:solidFill>
            </a:endParaRPr>
          </a:p>
          <a:p>
            <a:pPr marL="457200" lvl="0" indent="0" algn="l" rtl="0">
              <a:lnSpc>
                <a:spcPct val="115000"/>
              </a:lnSpc>
              <a:spcBef>
                <a:spcPts val="1200"/>
              </a:spcBef>
              <a:spcAft>
                <a:spcPts val="1200"/>
              </a:spcAft>
              <a:buClr>
                <a:schemeClr val="dk1"/>
              </a:buClr>
              <a:buSzPts val="1100"/>
              <a:buFont typeface="Arial"/>
              <a:buNone/>
            </a:pPr>
            <a:r>
              <a:rPr lang="en" sz="1200">
                <a:solidFill>
                  <a:srgbClr val="595959"/>
                </a:solidFill>
                <a:highlight>
                  <a:srgbClr val="FCFCFC"/>
                </a:highlight>
              </a:rPr>
              <a:t>the design, development, and deployment of AI systems in ways that (i) prevent, mitigate or resolve problems adversely affecting human life and/or the wellbeing of the natural world, and/or (ii) enable socially preferable and/or environmentally sustainable developments.</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1fc82a0137_1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1fc82a0137_1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https://pixabay.com/photos/dji-drone-plant-protection-drone-5331597/</a:t>
            </a:r>
            <a:endParaRPr/>
          </a:p>
          <a:p>
            <a:pPr marL="0" lvl="0" indent="0" algn="l" rtl="0">
              <a:spcBef>
                <a:spcPts val="0"/>
              </a:spcBef>
              <a:spcAft>
                <a:spcPts val="0"/>
              </a:spcAft>
              <a:buNone/>
            </a:pPr>
            <a:r>
              <a:rPr lang="en" u="sng">
                <a:solidFill>
                  <a:schemeClr val="hlink"/>
                </a:solidFill>
                <a:hlinkClick r:id="rId4"/>
              </a:rPr>
              <a:t>https://pixabay.com/photos/elephants-amboseli-elephant-kenya-4499210/</a:t>
            </a:r>
            <a:endParaRPr/>
          </a:p>
          <a:p>
            <a:pPr marL="0" lvl="0" indent="0" algn="l" rtl="0">
              <a:spcBef>
                <a:spcPts val="0"/>
              </a:spcBef>
              <a:spcAft>
                <a:spcPts val="0"/>
              </a:spcAft>
              <a:buNone/>
            </a:pPr>
            <a:r>
              <a:rPr lang="en"/>
              <a:t>https://www.nature.com/articles/544S21a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200"/>
          </a:p>
          <a:p>
            <a:pPr marL="0" lvl="0" indent="0" algn="l" rtl="0">
              <a:lnSpc>
                <a:spcPct val="115000"/>
              </a:lnSpc>
              <a:spcBef>
                <a:spcPts val="0"/>
              </a:spcBef>
              <a:spcAft>
                <a:spcPts val="0"/>
              </a:spcAft>
              <a:buClr>
                <a:schemeClr val="dk1"/>
              </a:buClr>
              <a:buSzPts val="1100"/>
              <a:buFont typeface="Arial"/>
              <a:buNone/>
            </a:pPr>
            <a:r>
              <a:rPr lang="en" sz="1200">
                <a:solidFill>
                  <a:srgbClr val="595959"/>
                </a:solidFill>
              </a:rPr>
              <a:t>Reminder from course 1, define AI for social good</a:t>
            </a:r>
            <a:endParaRPr sz="1200">
              <a:solidFill>
                <a:srgbClr val="595959"/>
              </a:solidFill>
            </a:endParaRPr>
          </a:p>
          <a:p>
            <a:pPr marL="457200" lvl="0" indent="0" algn="l" rtl="0">
              <a:lnSpc>
                <a:spcPct val="115000"/>
              </a:lnSpc>
              <a:spcBef>
                <a:spcPts val="1200"/>
              </a:spcBef>
              <a:spcAft>
                <a:spcPts val="1200"/>
              </a:spcAft>
              <a:buClr>
                <a:schemeClr val="dk1"/>
              </a:buClr>
              <a:buSzPts val="1100"/>
              <a:buFont typeface="Arial"/>
              <a:buNone/>
            </a:pPr>
            <a:r>
              <a:rPr lang="en" sz="1200">
                <a:solidFill>
                  <a:srgbClr val="595959"/>
                </a:solidFill>
                <a:highlight>
                  <a:srgbClr val="FCFCFC"/>
                </a:highlight>
              </a:rPr>
              <a:t>the design, development, and deployment of AI systems in ways that (i) prevent, mitigate or resolve problems adversely affecting human life and/or the wellbeing of the natural world, and/or (ii) enable socially preferable and/or environmentally sustainable developments.</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3b76a3ac37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3b76a3ac37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3b76a3ac37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13b76a3ac37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3b76a3ac37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3b76a3ac3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3b76a3ac3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3b76a3ac3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3b76a3ac37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3b76a3ac3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3b76a3ac3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b76a3ac3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3b76a3ac3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3b76a3ac3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3b76a3ac3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13b76a3ac3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3b76a3ac3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3b76a3ac3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3b76a3ac37_0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3b76a3ac37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3b76a3ac37_0_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3b76a3ac37_0_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3b76a3ac3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3b76a3ac3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b76a3ac37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3b76a3ac37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3b76a3ac37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13b76a3ac37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3b76a3ac37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3b76a3ac37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 for a concrete example, we could give our machine lots of pictures of cats and dogs.  And rather than just asking the machine to figure it out with no hints, we can </a:t>
            </a:r>
            <a:r>
              <a:rPr lang="en" b="1">
                <a:solidFill>
                  <a:schemeClr val="dk1"/>
                </a:solidFill>
              </a:rPr>
              <a:t>first</a:t>
            </a:r>
            <a:r>
              <a:rPr lang="en">
                <a:solidFill>
                  <a:schemeClr val="dk1"/>
                </a:solidFill>
              </a:rPr>
              <a:t> start by giving the machine some practice material.  We call this “training data.”  (We’ll talk about this later.)  Then it can learn.  Okay, I see this blue animal.  Let’s make a guess.  I guessed “dog.”  Was that right?  Let’s check the answers that the user provided.  Nope, I got it wrong.  I should improve my guess.  Do this again and again until it starts getting things mostly right, and now the computer has learned its own rules!</a:t>
            </a:r>
            <a:endParaRPr b="1">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3b76a3ac3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3b76a3ac3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 now, if we provide new, never before seen, pictures of a different cat and dog.  Hopefully our model was trained well enough to recognize, to generalize, what each might be so that it can give us an answer, a label.</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3b76a3ac3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3b76a3ac3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If we did a good job in training.  If we gave it enough time to practice and learn to recognize patterns, hopefully, we now have the right labels at the output for these new inputs we gave the machine.  Simple enough, right?</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1fc82a0137_1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1fc82a0137_1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1fc82a0137_1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1fc82a0137_1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Tiny machine learning (TinyML) is a fast-growing field of machine learning technologies and applications including algorithms, hardware, and software capable of performing on-device sensor data analytics at extremely low power consumption, typically in the mW range and below, and hence enabling a variety of always-on ML use-cases on battery-operated devices.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https://thenounproject.com/search/?q=growing&amp;i=1675838</a:t>
            </a:r>
            <a:endParaRPr/>
          </a:p>
          <a:p>
            <a:pPr marL="0" lvl="0" indent="0" algn="l" rtl="0">
              <a:spcBef>
                <a:spcPts val="0"/>
              </a:spcBef>
              <a:spcAft>
                <a:spcPts val="0"/>
              </a:spcAft>
              <a:buNone/>
            </a:pPr>
            <a:r>
              <a:rPr lang="en" u="sng">
                <a:solidFill>
                  <a:schemeClr val="hlink"/>
                </a:solidFill>
                <a:hlinkClick r:id="rId4"/>
              </a:rPr>
              <a:t>https://thenounproject.com/search/?q=microprocessor&amp;i=2095426</a:t>
            </a:r>
            <a:endParaRPr/>
          </a:p>
          <a:p>
            <a:pPr marL="0" lvl="0" indent="0" algn="l" rtl="0">
              <a:spcBef>
                <a:spcPts val="0"/>
              </a:spcBef>
              <a:spcAft>
                <a:spcPts val="0"/>
              </a:spcAft>
              <a:buNone/>
            </a:pPr>
            <a:r>
              <a:rPr lang="en" u="sng">
                <a:solidFill>
                  <a:schemeClr val="hlink"/>
                </a:solidFill>
                <a:hlinkClick r:id="rId5"/>
              </a:rPr>
              <a:t>https://thenounproject.com/search/?q=power+switch&amp;i=2698533</a:t>
            </a:r>
            <a:endParaRPr/>
          </a:p>
          <a:p>
            <a:pPr marL="0" lvl="0" indent="0" algn="l" rtl="0">
              <a:spcBef>
                <a:spcPts val="0"/>
              </a:spcBef>
              <a:spcAft>
                <a:spcPts val="0"/>
              </a:spcAft>
              <a:buNone/>
            </a:pPr>
            <a:r>
              <a:rPr lang="en" u="sng">
                <a:solidFill>
                  <a:schemeClr val="hlink"/>
                </a:solidFill>
                <a:hlinkClick r:id="rId6"/>
              </a:rPr>
              <a:t>https://thenounproject.com/search/?q=coin+battery&amp;i=221396</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ccfa26819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ccfa26819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Tiny machine learning (TinyML) is a fast-growing field of machine learning technologies and applications including algorithms, hardware, and software capable of performing on-device sensor data analytics at extremely low power consumption, typically in the mW range and below, and hence enabling a variety of always-on ML use-cases on battery-operated devices.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https://thenounproject.com/search/?q=growing&amp;i=1675838</a:t>
            </a:r>
            <a:endParaRPr/>
          </a:p>
          <a:p>
            <a:pPr marL="0" lvl="0" indent="0" algn="l" rtl="0">
              <a:spcBef>
                <a:spcPts val="0"/>
              </a:spcBef>
              <a:spcAft>
                <a:spcPts val="0"/>
              </a:spcAft>
              <a:buNone/>
            </a:pPr>
            <a:r>
              <a:rPr lang="en" u="sng">
                <a:solidFill>
                  <a:schemeClr val="hlink"/>
                </a:solidFill>
                <a:hlinkClick r:id="rId4"/>
              </a:rPr>
              <a:t>https://thenounproject.com/search/?q=microprocessor&amp;i=2095426</a:t>
            </a:r>
            <a:endParaRPr/>
          </a:p>
          <a:p>
            <a:pPr marL="0" lvl="0" indent="0" algn="l" rtl="0">
              <a:spcBef>
                <a:spcPts val="0"/>
              </a:spcBef>
              <a:spcAft>
                <a:spcPts val="0"/>
              </a:spcAft>
              <a:buNone/>
            </a:pPr>
            <a:r>
              <a:rPr lang="en" u="sng">
                <a:solidFill>
                  <a:schemeClr val="hlink"/>
                </a:solidFill>
                <a:hlinkClick r:id="rId5"/>
              </a:rPr>
              <a:t>https://thenounproject.com/search/?q=power+switch&amp;i=2698533</a:t>
            </a:r>
            <a:endParaRPr/>
          </a:p>
          <a:p>
            <a:pPr marL="0" lvl="0" indent="0" algn="l" rtl="0">
              <a:spcBef>
                <a:spcPts val="0"/>
              </a:spcBef>
              <a:spcAft>
                <a:spcPts val="0"/>
              </a:spcAft>
              <a:buNone/>
            </a:pPr>
            <a:r>
              <a:rPr lang="en" u="sng">
                <a:solidFill>
                  <a:schemeClr val="hlink"/>
                </a:solidFill>
                <a:hlinkClick r:id="rId6"/>
              </a:rPr>
              <a:t>https://thenounproject.com/search/?q=coin+battery&amp;i=221396</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ccfa26819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ccfa26819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Tiny machine learning (TinyML) is a fast-growing field of machine learning technologies and applications including algorithms, hardware, and software capable of performing on-device sensor data analytics at extremely low power consumption, typically in the mW range and below, and hence enabling a variety of always-on ML use-cases on battery-operated devices.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https://thenounproject.com/search/?q=growing&amp;i=1675838</a:t>
            </a:r>
            <a:endParaRPr/>
          </a:p>
          <a:p>
            <a:pPr marL="0" lvl="0" indent="0" algn="l" rtl="0">
              <a:spcBef>
                <a:spcPts val="0"/>
              </a:spcBef>
              <a:spcAft>
                <a:spcPts val="0"/>
              </a:spcAft>
              <a:buNone/>
            </a:pPr>
            <a:r>
              <a:rPr lang="en" u="sng">
                <a:solidFill>
                  <a:schemeClr val="hlink"/>
                </a:solidFill>
                <a:hlinkClick r:id="rId4"/>
              </a:rPr>
              <a:t>https://thenounproject.com/search/?q=microprocessor&amp;i=2095426</a:t>
            </a:r>
            <a:endParaRPr/>
          </a:p>
          <a:p>
            <a:pPr marL="0" lvl="0" indent="0" algn="l" rtl="0">
              <a:spcBef>
                <a:spcPts val="0"/>
              </a:spcBef>
              <a:spcAft>
                <a:spcPts val="0"/>
              </a:spcAft>
              <a:buNone/>
            </a:pPr>
            <a:r>
              <a:rPr lang="en" u="sng">
                <a:solidFill>
                  <a:schemeClr val="hlink"/>
                </a:solidFill>
                <a:hlinkClick r:id="rId5"/>
              </a:rPr>
              <a:t>https://thenounproject.com/search/?q=power+switch&amp;i=2698533</a:t>
            </a:r>
            <a:endParaRPr/>
          </a:p>
          <a:p>
            <a:pPr marL="0" lvl="0" indent="0" algn="l" rtl="0">
              <a:spcBef>
                <a:spcPts val="0"/>
              </a:spcBef>
              <a:spcAft>
                <a:spcPts val="0"/>
              </a:spcAft>
              <a:buNone/>
            </a:pPr>
            <a:r>
              <a:rPr lang="en" u="sng">
                <a:solidFill>
                  <a:schemeClr val="hlink"/>
                </a:solidFill>
                <a:hlinkClick r:id="rId6"/>
              </a:rPr>
              <a:t>https://thenounproject.com/search/?q=coin+battery&amp;i=221396</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 Orange">
  <p:cSld name="CUSTOM_2_1_1_1">
    <p:bg>
      <p:bgPr>
        <a:solidFill>
          <a:srgbClr val="FFFFFF"/>
        </a:solidFill>
        <a:effectLst/>
      </p:bgPr>
    </p:bg>
    <p:spTree>
      <p:nvGrpSpPr>
        <p:cNvPr id="1" name="Shape 10"/>
        <p:cNvGrpSpPr/>
        <p:nvPr/>
      </p:nvGrpSpPr>
      <p:grpSpPr>
        <a:xfrm>
          <a:off x="0" y="0"/>
          <a:ext cx="0" cy="0"/>
          <a:chOff x="0" y="0"/>
          <a:chExt cx="0" cy="0"/>
        </a:xfrm>
      </p:grpSpPr>
      <p:sp>
        <p:nvSpPr>
          <p:cNvPr id="11" name="Google Shape;11;p2"/>
          <p:cNvSpPr txBox="1">
            <a:spLocks noGrp="1"/>
          </p:cNvSpPr>
          <p:nvPr>
            <p:ph type="subTitle" idx="1"/>
          </p:nvPr>
        </p:nvSpPr>
        <p:spPr>
          <a:xfrm>
            <a:off x="422950" y="2984175"/>
            <a:ext cx="7801200" cy="364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2400">
                <a:solidFill>
                  <a:srgbClr val="3C4043"/>
                </a:solidFill>
                <a:latin typeface="Arial"/>
                <a:ea typeface="Arial"/>
                <a:cs typeface="Arial"/>
                <a:sym typeface="Arial"/>
              </a:defRPr>
            </a:lvl1pPr>
            <a:lvl2pPr lvl="1" algn="l">
              <a:lnSpc>
                <a:spcPct val="100000"/>
              </a:lnSpc>
              <a:spcBef>
                <a:spcPts val="2200"/>
              </a:spcBef>
              <a:spcAft>
                <a:spcPts val="0"/>
              </a:spcAft>
              <a:buSzPts val="1800"/>
              <a:buNone/>
              <a:defRPr/>
            </a:lvl2pPr>
            <a:lvl3pPr lvl="2" algn="l">
              <a:lnSpc>
                <a:spcPct val="100000"/>
              </a:lnSpc>
              <a:spcBef>
                <a:spcPts val="2200"/>
              </a:spcBef>
              <a:spcAft>
                <a:spcPts val="0"/>
              </a:spcAft>
              <a:buSzPts val="1800"/>
              <a:buNone/>
              <a:defRPr/>
            </a:lvl3pPr>
            <a:lvl4pPr lvl="3" algn="l">
              <a:lnSpc>
                <a:spcPct val="100000"/>
              </a:lnSpc>
              <a:spcBef>
                <a:spcPts val="2200"/>
              </a:spcBef>
              <a:spcAft>
                <a:spcPts val="0"/>
              </a:spcAft>
              <a:buSzPts val="1800"/>
              <a:buNone/>
              <a:defRPr/>
            </a:lvl4pPr>
            <a:lvl5pPr lvl="4" algn="l">
              <a:lnSpc>
                <a:spcPct val="100000"/>
              </a:lnSpc>
              <a:spcBef>
                <a:spcPts val="2200"/>
              </a:spcBef>
              <a:spcAft>
                <a:spcPts val="0"/>
              </a:spcAft>
              <a:buSzPts val="1800"/>
              <a:buNone/>
              <a:defRPr/>
            </a:lvl5pPr>
            <a:lvl6pPr lvl="5" algn="l">
              <a:lnSpc>
                <a:spcPct val="100000"/>
              </a:lnSpc>
              <a:spcBef>
                <a:spcPts val="2200"/>
              </a:spcBef>
              <a:spcAft>
                <a:spcPts val="0"/>
              </a:spcAft>
              <a:buSzPts val="1800"/>
              <a:buNone/>
              <a:defRPr/>
            </a:lvl6pPr>
            <a:lvl7pPr lvl="6" algn="l">
              <a:lnSpc>
                <a:spcPct val="100000"/>
              </a:lnSpc>
              <a:spcBef>
                <a:spcPts val="2200"/>
              </a:spcBef>
              <a:spcAft>
                <a:spcPts val="0"/>
              </a:spcAft>
              <a:buSzPts val="1800"/>
              <a:buNone/>
              <a:defRPr/>
            </a:lvl7pPr>
            <a:lvl8pPr lvl="7" algn="l">
              <a:lnSpc>
                <a:spcPct val="100000"/>
              </a:lnSpc>
              <a:spcBef>
                <a:spcPts val="2200"/>
              </a:spcBef>
              <a:spcAft>
                <a:spcPts val="0"/>
              </a:spcAft>
              <a:buSzPts val="1800"/>
              <a:buNone/>
              <a:defRPr/>
            </a:lvl8pPr>
            <a:lvl9pPr lvl="8" algn="l">
              <a:lnSpc>
                <a:spcPct val="100000"/>
              </a:lnSpc>
              <a:spcBef>
                <a:spcPts val="2200"/>
              </a:spcBef>
              <a:spcAft>
                <a:spcPts val="0"/>
              </a:spcAft>
              <a:buSzPts val="1800"/>
              <a:buNone/>
              <a:defRPr/>
            </a:lvl9pPr>
          </a:lstStyle>
          <a:p>
            <a:endParaRPr/>
          </a:p>
        </p:txBody>
      </p:sp>
      <p:sp>
        <p:nvSpPr>
          <p:cNvPr id="12" name="Google Shape;12;p2"/>
          <p:cNvSpPr txBox="1">
            <a:spLocks noGrp="1"/>
          </p:cNvSpPr>
          <p:nvPr>
            <p:ph type="title"/>
          </p:nvPr>
        </p:nvSpPr>
        <p:spPr>
          <a:xfrm>
            <a:off x="392925" y="1049175"/>
            <a:ext cx="7831200" cy="19350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SzPts val="3000"/>
              <a:buNone/>
              <a:defRPr sz="5500">
                <a:solidFill>
                  <a:srgbClr val="3C4043"/>
                </a:solidFill>
                <a:latin typeface="Arial"/>
                <a:ea typeface="Arial"/>
                <a:cs typeface="Arial"/>
                <a:sym typeface="Arial"/>
              </a:defRPr>
            </a:lvl1pPr>
            <a:lvl2pPr lvl="1" algn="ctr">
              <a:lnSpc>
                <a:spcPct val="100000"/>
              </a:lnSpc>
              <a:spcBef>
                <a:spcPts val="0"/>
              </a:spcBef>
              <a:spcAft>
                <a:spcPts val="0"/>
              </a:spcAft>
              <a:buSzPts val="4300"/>
              <a:buNone/>
              <a:defRPr/>
            </a:lvl2pPr>
            <a:lvl3pPr lvl="2" algn="ctr">
              <a:lnSpc>
                <a:spcPct val="100000"/>
              </a:lnSpc>
              <a:spcBef>
                <a:spcPts val="0"/>
              </a:spcBef>
              <a:spcAft>
                <a:spcPts val="0"/>
              </a:spcAft>
              <a:buSzPts val="4300"/>
              <a:buNone/>
              <a:defRPr/>
            </a:lvl3pPr>
            <a:lvl4pPr lvl="3" algn="ctr">
              <a:lnSpc>
                <a:spcPct val="100000"/>
              </a:lnSpc>
              <a:spcBef>
                <a:spcPts val="0"/>
              </a:spcBef>
              <a:spcAft>
                <a:spcPts val="0"/>
              </a:spcAft>
              <a:buSzPts val="4300"/>
              <a:buNone/>
              <a:defRPr/>
            </a:lvl4pPr>
            <a:lvl5pPr lvl="4" algn="ctr">
              <a:lnSpc>
                <a:spcPct val="100000"/>
              </a:lnSpc>
              <a:spcBef>
                <a:spcPts val="0"/>
              </a:spcBef>
              <a:spcAft>
                <a:spcPts val="0"/>
              </a:spcAft>
              <a:buSzPts val="4300"/>
              <a:buNone/>
              <a:defRPr/>
            </a:lvl5pPr>
            <a:lvl6pPr lvl="5" algn="ctr">
              <a:lnSpc>
                <a:spcPct val="100000"/>
              </a:lnSpc>
              <a:spcBef>
                <a:spcPts val="0"/>
              </a:spcBef>
              <a:spcAft>
                <a:spcPts val="0"/>
              </a:spcAft>
              <a:buSzPts val="4300"/>
              <a:buNone/>
              <a:defRPr/>
            </a:lvl6pPr>
            <a:lvl7pPr lvl="6" algn="ctr">
              <a:lnSpc>
                <a:spcPct val="100000"/>
              </a:lnSpc>
              <a:spcBef>
                <a:spcPts val="0"/>
              </a:spcBef>
              <a:spcAft>
                <a:spcPts val="0"/>
              </a:spcAft>
              <a:buSzPts val="4300"/>
              <a:buNone/>
              <a:defRPr/>
            </a:lvl7pPr>
            <a:lvl8pPr lvl="7" algn="ctr">
              <a:lnSpc>
                <a:spcPct val="100000"/>
              </a:lnSpc>
              <a:spcBef>
                <a:spcPts val="0"/>
              </a:spcBef>
              <a:spcAft>
                <a:spcPts val="0"/>
              </a:spcAft>
              <a:buSzPts val="4300"/>
              <a:buNone/>
              <a:defRPr/>
            </a:lvl8pPr>
            <a:lvl9pPr lvl="8" algn="ctr">
              <a:lnSpc>
                <a:spcPct val="100000"/>
              </a:lnSpc>
              <a:spcBef>
                <a:spcPts val="0"/>
              </a:spcBef>
              <a:spcAft>
                <a:spcPts val="0"/>
              </a:spcAft>
              <a:buSzPts val="4300"/>
              <a:buNone/>
              <a:defRPr/>
            </a:lvl9pPr>
          </a:lstStyle>
          <a:p>
            <a:endParaRPr/>
          </a:p>
        </p:txBody>
      </p:sp>
      <p:sp>
        <p:nvSpPr>
          <p:cNvPr id="13" name="Google Shape;13;p2"/>
          <p:cNvSpPr/>
          <p:nvPr/>
        </p:nvSpPr>
        <p:spPr>
          <a:xfrm>
            <a:off x="522575" y="3458700"/>
            <a:ext cx="465900" cy="94500"/>
          </a:xfrm>
          <a:prstGeom prst="roundRect">
            <a:avLst>
              <a:gd name="adj" fmla="val 50000"/>
            </a:avLst>
          </a:prstGeom>
          <a:solidFill>
            <a:srgbClr val="EA86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txBox="1">
            <a:spLocks noGrp="1"/>
          </p:cNvSpPr>
          <p:nvPr>
            <p:ph type="subTitle" idx="2"/>
          </p:nvPr>
        </p:nvSpPr>
        <p:spPr>
          <a:xfrm>
            <a:off x="422950" y="3714075"/>
            <a:ext cx="7831200" cy="30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800">
                <a:solidFill>
                  <a:srgbClr val="9AA0A6"/>
                </a:solidFill>
                <a:latin typeface="Arial"/>
                <a:ea typeface="Arial"/>
                <a:cs typeface="Arial"/>
                <a:sym typeface="Arial"/>
              </a:defRPr>
            </a:lvl1pPr>
            <a:lvl2pPr lvl="1" algn="l">
              <a:lnSpc>
                <a:spcPct val="100000"/>
              </a:lnSpc>
              <a:spcBef>
                <a:spcPts val="2200"/>
              </a:spcBef>
              <a:spcAft>
                <a:spcPts val="0"/>
              </a:spcAft>
              <a:buSzPts val="1800"/>
              <a:buNone/>
              <a:defRPr sz="1800"/>
            </a:lvl2pPr>
            <a:lvl3pPr lvl="2" algn="l">
              <a:lnSpc>
                <a:spcPct val="100000"/>
              </a:lnSpc>
              <a:spcBef>
                <a:spcPts val="2200"/>
              </a:spcBef>
              <a:spcAft>
                <a:spcPts val="0"/>
              </a:spcAft>
              <a:buSzPts val="1800"/>
              <a:buNone/>
              <a:defRPr sz="1800"/>
            </a:lvl3pPr>
            <a:lvl4pPr lvl="3" algn="l">
              <a:lnSpc>
                <a:spcPct val="100000"/>
              </a:lnSpc>
              <a:spcBef>
                <a:spcPts val="2200"/>
              </a:spcBef>
              <a:spcAft>
                <a:spcPts val="0"/>
              </a:spcAft>
              <a:buSzPts val="1800"/>
              <a:buNone/>
              <a:defRPr sz="1800"/>
            </a:lvl4pPr>
            <a:lvl5pPr lvl="4" algn="l">
              <a:lnSpc>
                <a:spcPct val="100000"/>
              </a:lnSpc>
              <a:spcBef>
                <a:spcPts val="2200"/>
              </a:spcBef>
              <a:spcAft>
                <a:spcPts val="0"/>
              </a:spcAft>
              <a:buSzPts val="1800"/>
              <a:buNone/>
              <a:defRPr sz="1800"/>
            </a:lvl5pPr>
            <a:lvl6pPr lvl="5" algn="l">
              <a:lnSpc>
                <a:spcPct val="100000"/>
              </a:lnSpc>
              <a:spcBef>
                <a:spcPts val="2200"/>
              </a:spcBef>
              <a:spcAft>
                <a:spcPts val="0"/>
              </a:spcAft>
              <a:buSzPts val="1800"/>
              <a:buNone/>
              <a:defRPr sz="1800"/>
            </a:lvl6pPr>
            <a:lvl7pPr lvl="6" algn="l">
              <a:lnSpc>
                <a:spcPct val="100000"/>
              </a:lnSpc>
              <a:spcBef>
                <a:spcPts val="2200"/>
              </a:spcBef>
              <a:spcAft>
                <a:spcPts val="0"/>
              </a:spcAft>
              <a:buSzPts val="1800"/>
              <a:buNone/>
              <a:defRPr sz="1800"/>
            </a:lvl7pPr>
            <a:lvl8pPr lvl="7" algn="l">
              <a:lnSpc>
                <a:spcPct val="100000"/>
              </a:lnSpc>
              <a:spcBef>
                <a:spcPts val="2200"/>
              </a:spcBef>
              <a:spcAft>
                <a:spcPts val="0"/>
              </a:spcAft>
              <a:buSzPts val="1800"/>
              <a:buNone/>
              <a:defRPr sz="1800"/>
            </a:lvl8pPr>
            <a:lvl9pPr lvl="8" algn="l">
              <a:lnSpc>
                <a:spcPct val="100000"/>
              </a:lnSpc>
              <a:spcBef>
                <a:spcPts val="2200"/>
              </a:spcBef>
              <a:spcAft>
                <a:spcPts val="0"/>
              </a:spcAft>
              <a:buSzPts val="1800"/>
              <a:buNone/>
              <a:defRPr sz="1800"/>
            </a:lvl9pPr>
          </a:lstStyle>
          <a:p>
            <a:endParaRPr/>
          </a:p>
        </p:txBody>
      </p:sp>
      <p:sp>
        <p:nvSpPr>
          <p:cNvPr id="15" name="Google Shape;15;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Crimson">
  <p:cSld name="TITLE_2">
    <p:spTree>
      <p:nvGrpSpPr>
        <p:cNvPr id="1" name="Shape 60"/>
        <p:cNvGrpSpPr/>
        <p:nvPr/>
      </p:nvGrpSpPr>
      <p:grpSpPr>
        <a:xfrm>
          <a:off x="0" y="0"/>
          <a:ext cx="0" cy="0"/>
          <a:chOff x="0" y="0"/>
          <a:chExt cx="0" cy="0"/>
        </a:xfrm>
      </p:grpSpPr>
      <p:sp>
        <p:nvSpPr>
          <p:cNvPr id="61" name="Google Shape;61;p11"/>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62" name="Google Shape;62;p11"/>
          <p:cNvSpPr/>
          <p:nvPr/>
        </p:nvSpPr>
        <p:spPr>
          <a:xfrm>
            <a:off x="-22468" y="235365"/>
            <a:ext cx="57900" cy="4672800"/>
          </a:xfrm>
          <a:prstGeom prst="rect">
            <a:avLst/>
          </a:prstGeom>
          <a:solidFill>
            <a:srgbClr val="0F219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63" name="Google Shape;63;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mall Box - Crimson">
  <p:cSld name="TITLE_2_3">
    <p:spTree>
      <p:nvGrpSpPr>
        <p:cNvPr id="1" name="Shape 64"/>
        <p:cNvGrpSpPr/>
        <p:nvPr/>
      </p:nvGrpSpPr>
      <p:grpSpPr>
        <a:xfrm>
          <a:off x="0" y="0"/>
          <a:ext cx="0" cy="0"/>
          <a:chOff x="0" y="0"/>
          <a:chExt cx="0" cy="0"/>
        </a:xfrm>
      </p:grpSpPr>
      <p:sp>
        <p:nvSpPr>
          <p:cNvPr id="65" name="Google Shape;65;p12"/>
          <p:cNvSpPr/>
          <p:nvPr/>
        </p:nvSpPr>
        <p:spPr>
          <a:xfrm>
            <a:off x="426300" y="264375"/>
            <a:ext cx="7797000" cy="6429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66" name="Google Shape;66;p12"/>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67" name="Google Shape;67;p12"/>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3000"/>
              <a:buFont typeface="Arial"/>
              <a:buNone/>
              <a:defRPr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68" name="Google Shape;68;p12"/>
          <p:cNvSpPr txBox="1">
            <a:spLocks noGrp="1"/>
          </p:cNvSpPr>
          <p:nvPr>
            <p:ph type="body" idx="1"/>
          </p:nvPr>
        </p:nvSpPr>
        <p:spPr>
          <a:xfrm>
            <a:off x="344500" y="1556575"/>
            <a:ext cx="3966600" cy="27609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69" name="Google Shape;6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mall Box - Orange">
  <p:cSld name="TITLE_2_3_4">
    <p:spTree>
      <p:nvGrpSpPr>
        <p:cNvPr id="1" name="Shape 70"/>
        <p:cNvGrpSpPr/>
        <p:nvPr/>
      </p:nvGrpSpPr>
      <p:grpSpPr>
        <a:xfrm>
          <a:off x="0" y="0"/>
          <a:ext cx="0" cy="0"/>
          <a:chOff x="0" y="0"/>
          <a:chExt cx="0" cy="0"/>
        </a:xfrm>
      </p:grpSpPr>
      <p:sp>
        <p:nvSpPr>
          <p:cNvPr id="71" name="Google Shape;71;p13"/>
          <p:cNvSpPr txBox="1">
            <a:spLocks noGrp="1"/>
          </p:cNvSpPr>
          <p:nvPr>
            <p:ph type="body" idx="1"/>
          </p:nvPr>
        </p:nvSpPr>
        <p:spPr>
          <a:xfrm>
            <a:off x="344500" y="1556575"/>
            <a:ext cx="3966600" cy="27609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72" name="Google Shape;72;p13"/>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73" name="Google Shape;73;p13"/>
          <p:cNvSpPr/>
          <p:nvPr/>
        </p:nvSpPr>
        <p:spPr>
          <a:xfrm>
            <a:off x="-22468" y="235365"/>
            <a:ext cx="57900" cy="4672800"/>
          </a:xfrm>
          <a:prstGeom prst="rect">
            <a:avLst/>
          </a:prstGeom>
          <a:solidFill>
            <a:srgbClr val="EA8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74" name="Google Shape;74;p13"/>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3000"/>
              <a:buFont typeface="Arial"/>
              <a:buNone/>
              <a:defRPr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75" name="Google Shape;75;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Box - Crimson">
  <p:cSld name="TITLE_2_3_1">
    <p:spTree>
      <p:nvGrpSpPr>
        <p:cNvPr id="1" name="Shape 76"/>
        <p:cNvGrpSpPr/>
        <p:nvPr/>
      </p:nvGrpSpPr>
      <p:grpSpPr>
        <a:xfrm>
          <a:off x="0" y="0"/>
          <a:ext cx="0" cy="0"/>
          <a:chOff x="0" y="0"/>
          <a:chExt cx="0" cy="0"/>
        </a:xfrm>
      </p:grpSpPr>
      <p:sp>
        <p:nvSpPr>
          <p:cNvPr id="77" name="Google Shape;77;p14"/>
          <p:cNvSpPr txBox="1">
            <a:spLocks noGrp="1"/>
          </p:cNvSpPr>
          <p:nvPr>
            <p:ph type="body" idx="1"/>
          </p:nvPr>
        </p:nvSpPr>
        <p:spPr>
          <a:xfrm>
            <a:off x="344500" y="1546975"/>
            <a:ext cx="3911400" cy="33612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78" name="Google Shape;78;p14"/>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79" name="Google Shape;79;p14"/>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80" name="Google Shape;80;p14"/>
          <p:cNvSpPr txBox="1">
            <a:spLocks noGrp="1"/>
          </p:cNvSpPr>
          <p:nvPr>
            <p:ph type="body" idx="2"/>
          </p:nvPr>
        </p:nvSpPr>
        <p:spPr>
          <a:xfrm>
            <a:off x="4802775" y="1546975"/>
            <a:ext cx="3911400" cy="33612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81" name="Google Shape;81;p14"/>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3000"/>
              <a:buFont typeface="Arial"/>
              <a:buNone/>
              <a:defRPr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82" name="Google Shape;82;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Box - Orange">
  <p:cSld name="TITLE_2_3_1_1">
    <p:spTree>
      <p:nvGrpSpPr>
        <p:cNvPr id="1" name="Shape 83"/>
        <p:cNvGrpSpPr/>
        <p:nvPr/>
      </p:nvGrpSpPr>
      <p:grpSpPr>
        <a:xfrm>
          <a:off x="0" y="0"/>
          <a:ext cx="0" cy="0"/>
          <a:chOff x="0" y="0"/>
          <a:chExt cx="0" cy="0"/>
        </a:xfrm>
      </p:grpSpPr>
      <p:sp>
        <p:nvSpPr>
          <p:cNvPr id="84" name="Google Shape;84;p15"/>
          <p:cNvSpPr txBox="1">
            <a:spLocks noGrp="1"/>
          </p:cNvSpPr>
          <p:nvPr>
            <p:ph type="body" idx="1"/>
          </p:nvPr>
        </p:nvSpPr>
        <p:spPr>
          <a:xfrm>
            <a:off x="344500" y="1546975"/>
            <a:ext cx="3911400" cy="33612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85" name="Google Shape;85;p15"/>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86" name="Google Shape;86;p15"/>
          <p:cNvSpPr/>
          <p:nvPr/>
        </p:nvSpPr>
        <p:spPr>
          <a:xfrm>
            <a:off x="-22468" y="235365"/>
            <a:ext cx="57900" cy="4672800"/>
          </a:xfrm>
          <a:prstGeom prst="rect">
            <a:avLst/>
          </a:prstGeom>
          <a:solidFill>
            <a:srgbClr val="EA8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87" name="Google Shape;87;p15"/>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3000"/>
              <a:buFont typeface="Arial"/>
              <a:buNone/>
              <a:defRPr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88" name="Google Shape;88;p15"/>
          <p:cNvSpPr txBox="1">
            <a:spLocks noGrp="1"/>
          </p:cNvSpPr>
          <p:nvPr>
            <p:ph type="body" idx="2"/>
          </p:nvPr>
        </p:nvSpPr>
        <p:spPr>
          <a:xfrm>
            <a:off x="4802775" y="1546975"/>
            <a:ext cx="3911400" cy="33612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89" name="Google Shape;89;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0"/>
        <p:cNvGrpSpPr/>
        <p:nvPr/>
      </p:nvGrpSpPr>
      <p:grpSpPr>
        <a:xfrm>
          <a:off x="0" y="0"/>
          <a:ext cx="0" cy="0"/>
          <a:chOff x="0" y="0"/>
          <a:chExt cx="0" cy="0"/>
        </a:xfrm>
      </p:grpSpPr>
      <p:sp>
        <p:nvSpPr>
          <p:cNvPr id="91" name="Google Shape;91;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ullscreen">
  <p:cSld name="Blank_4">
    <p:spTree>
      <p:nvGrpSpPr>
        <p:cNvPr id="1" name="Shape 92"/>
        <p:cNvGrpSpPr/>
        <p:nvPr/>
      </p:nvGrpSpPr>
      <p:grpSpPr>
        <a:xfrm>
          <a:off x="0" y="0"/>
          <a:ext cx="0" cy="0"/>
          <a:chOff x="0" y="0"/>
          <a:chExt cx="0" cy="0"/>
        </a:xfrm>
      </p:grpSpPr>
      <p:sp>
        <p:nvSpPr>
          <p:cNvPr id="93" name="Google Shape;93;p17"/>
          <p:cNvSpPr txBox="1"/>
          <p:nvPr/>
        </p:nvSpPr>
        <p:spPr>
          <a:xfrm>
            <a:off x="6627000" y="3606900"/>
            <a:ext cx="2517000" cy="15366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1" i="0" u="none" strike="noStrike" cap="none">
                <a:solidFill>
                  <a:srgbClr val="FFFFFF"/>
                </a:solidFill>
                <a:latin typeface="Arial"/>
                <a:ea typeface="Arial"/>
                <a:cs typeface="Arial"/>
                <a:sym typeface="Arial"/>
              </a:rPr>
              <a:t>Leave space for headshot</a:t>
            </a:r>
            <a:endParaRPr sz="1700" b="1" i="0" u="none" strike="noStrike" cap="none">
              <a:solidFill>
                <a:srgbClr val="FFFFFF"/>
              </a:solidFill>
              <a:latin typeface="Arial"/>
              <a:ea typeface="Arial"/>
              <a:cs typeface="Arial"/>
              <a:sym typeface="Arial"/>
            </a:endParaRPr>
          </a:p>
        </p:txBody>
      </p:sp>
      <p:sp>
        <p:nvSpPr>
          <p:cNvPr id="94" name="Google Shape;94;p17"/>
          <p:cNvSpPr/>
          <p:nvPr/>
        </p:nvSpPr>
        <p:spPr>
          <a:xfrm>
            <a:off x="-18050" y="0"/>
            <a:ext cx="91620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3000" b="1" i="0" u="none" strike="noStrike" cap="none">
                <a:solidFill>
                  <a:srgbClr val="000000"/>
                </a:solidFill>
                <a:latin typeface="Arial"/>
                <a:ea typeface="Arial"/>
                <a:cs typeface="Arial"/>
                <a:sym typeface="Arial"/>
              </a:rPr>
              <a:t>Fullscreen</a:t>
            </a:r>
            <a:endParaRPr sz="30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3000" b="1" i="0" u="none" strike="noStrike" cap="none">
                <a:solidFill>
                  <a:srgbClr val="000000"/>
                </a:solidFill>
                <a:latin typeface="Arial"/>
                <a:ea typeface="Arial"/>
                <a:cs typeface="Arial"/>
                <a:sym typeface="Arial"/>
              </a:rPr>
              <a:t>Show Presenter</a:t>
            </a:r>
            <a:endParaRPr sz="3000" b="1" i="0" u="none" strike="noStrike" cap="none">
              <a:solidFill>
                <a:srgbClr val="000000"/>
              </a:solidFill>
              <a:latin typeface="Arial"/>
              <a:ea typeface="Arial"/>
              <a:cs typeface="Arial"/>
              <a:sym typeface="Arial"/>
            </a:endParaRPr>
          </a:p>
        </p:txBody>
      </p:sp>
      <p:sp>
        <p:nvSpPr>
          <p:cNvPr id="95" name="Google Shape;9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alf Color Grey - Crimson">
  <p:cSld name="TITLE_2_2_1">
    <p:bg>
      <p:bgPr>
        <a:solidFill>
          <a:srgbClr val="F1F3F4"/>
        </a:solidFill>
        <a:effectLst/>
      </p:bgPr>
    </p:bg>
    <p:spTree>
      <p:nvGrpSpPr>
        <p:cNvPr id="1" name="Shape 96"/>
        <p:cNvGrpSpPr/>
        <p:nvPr/>
      </p:nvGrpSpPr>
      <p:grpSpPr>
        <a:xfrm>
          <a:off x="0" y="0"/>
          <a:ext cx="0" cy="0"/>
          <a:chOff x="0" y="0"/>
          <a:chExt cx="0" cy="0"/>
        </a:xfrm>
      </p:grpSpPr>
      <p:sp>
        <p:nvSpPr>
          <p:cNvPr id="97" name="Google Shape;97;p18"/>
          <p:cNvSpPr/>
          <p:nvPr/>
        </p:nvSpPr>
        <p:spPr>
          <a:xfrm>
            <a:off x="-18050" y="0"/>
            <a:ext cx="45897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8"/>
          <p:cNvSpPr txBox="1">
            <a:spLocks noGrp="1"/>
          </p:cNvSpPr>
          <p:nvPr>
            <p:ph type="body" idx="1"/>
          </p:nvPr>
        </p:nvSpPr>
        <p:spPr>
          <a:xfrm>
            <a:off x="344501" y="1718700"/>
            <a:ext cx="2976600" cy="20463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99" name="Google Shape;99;p18"/>
          <p:cNvSpPr txBox="1">
            <a:spLocks noGrp="1"/>
          </p:cNvSpPr>
          <p:nvPr>
            <p:ph type="title"/>
          </p:nvPr>
        </p:nvSpPr>
        <p:spPr>
          <a:xfrm>
            <a:off x="344500" y="603900"/>
            <a:ext cx="3864600" cy="969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3000"/>
              <a:buFont typeface="Arial"/>
              <a:buNone/>
              <a:defRPr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00" name="Google Shape;100;p18"/>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01" name="Google Shape;101;p18"/>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1pPr>
            <a:lvl2pPr marL="914400" marR="0" lvl="1"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2pPr>
            <a:lvl3pPr marL="1371600" marR="0" lvl="2"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3pPr>
            <a:lvl4pPr marL="1828800" marR="0" lvl="3"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4pPr>
            <a:lvl5pPr marL="2286000" marR="0" lvl="4"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5pPr>
            <a:lvl6pPr marL="2743200" marR="0" lvl="5"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6pPr>
            <a:lvl7pPr marL="3200400" marR="0" lvl="6"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7pPr>
            <a:lvl8pPr marL="3657600" marR="0" lvl="7"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8pPr>
            <a:lvl9pPr marL="4114800" marR="0" lvl="8"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9pPr>
          </a:lstStyle>
          <a:p>
            <a:endParaRPr/>
          </a:p>
        </p:txBody>
      </p:sp>
      <p:sp>
        <p:nvSpPr>
          <p:cNvPr id="102" name="Google Shape;102;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Half Color Grey - Crimson Flip">
  <p:cSld name="TITLE_2_2_1_2">
    <p:bg>
      <p:bgPr>
        <a:solidFill>
          <a:srgbClr val="F1F3F4"/>
        </a:solidFill>
        <a:effectLst/>
      </p:bgPr>
    </p:bg>
    <p:spTree>
      <p:nvGrpSpPr>
        <p:cNvPr id="1" name="Shape 103"/>
        <p:cNvGrpSpPr/>
        <p:nvPr/>
      </p:nvGrpSpPr>
      <p:grpSpPr>
        <a:xfrm>
          <a:off x="0" y="0"/>
          <a:ext cx="0" cy="0"/>
          <a:chOff x="0" y="0"/>
          <a:chExt cx="0" cy="0"/>
        </a:xfrm>
      </p:grpSpPr>
      <p:sp>
        <p:nvSpPr>
          <p:cNvPr id="104" name="Google Shape;104;p19"/>
          <p:cNvSpPr/>
          <p:nvPr/>
        </p:nvSpPr>
        <p:spPr>
          <a:xfrm>
            <a:off x="-18050" y="0"/>
            <a:ext cx="45897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9"/>
          <p:cNvSpPr txBox="1">
            <a:spLocks noGrp="1"/>
          </p:cNvSpPr>
          <p:nvPr>
            <p:ph type="body" idx="1"/>
          </p:nvPr>
        </p:nvSpPr>
        <p:spPr>
          <a:xfrm>
            <a:off x="4992701" y="1718700"/>
            <a:ext cx="2976600" cy="20463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106" name="Google Shape;106;p19"/>
          <p:cNvSpPr txBox="1">
            <a:spLocks noGrp="1"/>
          </p:cNvSpPr>
          <p:nvPr>
            <p:ph type="title"/>
          </p:nvPr>
        </p:nvSpPr>
        <p:spPr>
          <a:xfrm>
            <a:off x="4992700" y="603900"/>
            <a:ext cx="3864600" cy="969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3000"/>
              <a:buFont typeface="Arial"/>
              <a:buNone/>
              <a:defRPr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07" name="Google Shape;107;p19"/>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08" name="Google Shape;108;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alf Color Grey - Blank">
  <p:cSld name="Blank_3">
    <p:bg>
      <p:bgPr>
        <a:solidFill>
          <a:srgbClr val="F1F3F4"/>
        </a:solidFill>
        <a:effectLst/>
      </p:bgPr>
    </p:bg>
    <p:spTree>
      <p:nvGrpSpPr>
        <p:cNvPr id="1" name="Shape 109"/>
        <p:cNvGrpSpPr/>
        <p:nvPr/>
      </p:nvGrpSpPr>
      <p:grpSpPr>
        <a:xfrm>
          <a:off x="0" y="0"/>
          <a:ext cx="0" cy="0"/>
          <a:chOff x="0" y="0"/>
          <a:chExt cx="0" cy="0"/>
        </a:xfrm>
      </p:grpSpPr>
      <p:sp>
        <p:nvSpPr>
          <p:cNvPr id="110" name="Google Shape;110;p20"/>
          <p:cNvSpPr/>
          <p:nvPr/>
        </p:nvSpPr>
        <p:spPr>
          <a:xfrm>
            <a:off x="-18050" y="0"/>
            <a:ext cx="45897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 Orange">
  <p:cSld name="TITLE_2_4">
    <p:spTree>
      <p:nvGrpSpPr>
        <p:cNvPr id="1" name="Shape 16"/>
        <p:cNvGrpSpPr/>
        <p:nvPr/>
      </p:nvGrpSpPr>
      <p:grpSpPr>
        <a:xfrm>
          <a:off x="0" y="0"/>
          <a:ext cx="0" cy="0"/>
          <a:chOff x="0" y="0"/>
          <a:chExt cx="0" cy="0"/>
        </a:xfrm>
      </p:grpSpPr>
      <p:sp>
        <p:nvSpPr>
          <p:cNvPr id="17" name="Google Shape;17;p3"/>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18" name="Google Shape;18;p3"/>
          <p:cNvSpPr/>
          <p:nvPr/>
        </p:nvSpPr>
        <p:spPr>
          <a:xfrm>
            <a:off x="-22468" y="235365"/>
            <a:ext cx="57900" cy="4672800"/>
          </a:xfrm>
          <a:prstGeom prst="rect">
            <a:avLst/>
          </a:prstGeom>
          <a:solidFill>
            <a:srgbClr val="EA8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9" name="Google Shape;19;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Box - Crimson 1 1">
  <p:cSld name="TITLE_2_3_3_1">
    <p:spTree>
      <p:nvGrpSpPr>
        <p:cNvPr id="1" name="Shape 118"/>
        <p:cNvGrpSpPr/>
        <p:nvPr/>
      </p:nvGrpSpPr>
      <p:grpSpPr>
        <a:xfrm>
          <a:off x="0" y="0"/>
          <a:ext cx="0" cy="0"/>
          <a:chOff x="0" y="0"/>
          <a:chExt cx="0" cy="0"/>
        </a:xfrm>
      </p:grpSpPr>
      <p:sp>
        <p:nvSpPr>
          <p:cNvPr id="119" name="Google Shape;119;p22"/>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120" name="Google Shape;120;p22"/>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121" name="Google Shape;121;p22"/>
          <p:cNvSpPr/>
          <p:nvPr/>
        </p:nvSpPr>
        <p:spPr>
          <a:xfrm>
            <a:off x="-22468" y="235365"/>
            <a:ext cx="57900" cy="4672800"/>
          </a:xfrm>
          <a:prstGeom prst="rect">
            <a:avLst/>
          </a:prstGeom>
          <a:solidFill>
            <a:srgbClr val="0F219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22" name="Google Shape;122;p22"/>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23" name="Google Shape;12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Google Sans"/>
                <a:ea typeface="Google Sans"/>
                <a:cs typeface="Google Sans"/>
                <a:sym typeface="Google Sans"/>
              </a:defRPr>
            </a:lvl1pPr>
            <a:lvl2pPr lvl="1">
              <a:buNone/>
              <a:defRPr>
                <a:solidFill>
                  <a:srgbClr val="5F6368"/>
                </a:solidFill>
                <a:latin typeface="Google Sans"/>
                <a:ea typeface="Google Sans"/>
                <a:cs typeface="Google Sans"/>
                <a:sym typeface="Google Sans"/>
              </a:defRPr>
            </a:lvl2pPr>
            <a:lvl3pPr lvl="2">
              <a:buNone/>
              <a:defRPr>
                <a:solidFill>
                  <a:srgbClr val="5F6368"/>
                </a:solidFill>
                <a:latin typeface="Google Sans"/>
                <a:ea typeface="Google Sans"/>
                <a:cs typeface="Google Sans"/>
                <a:sym typeface="Google Sans"/>
              </a:defRPr>
            </a:lvl3pPr>
            <a:lvl4pPr lvl="3">
              <a:buNone/>
              <a:defRPr>
                <a:solidFill>
                  <a:srgbClr val="5F6368"/>
                </a:solidFill>
                <a:latin typeface="Google Sans"/>
                <a:ea typeface="Google Sans"/>
                <a:cs typeface="Google Sans"/>
                <a:sym typeface="Google Sans"/>
              </a:defRPr>
            </a:lvl4pPr>
            <a:lvl5pPr lvl="4">
              <a:buNone/>
              <a:defRPr>
                <a:solidFill>
                  <a:srgbClr val="5F6368"/>
                </a:solidFill>
                <a:latin typeface="Google Sans"/>
                <a:ea typeface="Google Sans"/>
                <a:cs typeface="Google Sans"/>
                <a:sym typeface="Google Sans"/>
              </a:defRPr>
            </a:lvl5pPr>
            <a:lvl6pPr lvl="5">
              <a:buNone/>
              <a:defRPr>
                <a:solidFill>
                  <a:srgbClr val="5F6368"/>
                </a:solidFill>
                <a:latin typeface="Google Sans"/>
                <a:ea typeface="Google Sans"/>
                <a:cs typeface="Google Sans"/>
                <a:sym typeface="Google Sans"/>
              </a:defRPr>
            </a:lvl6pPr>
            <a:lvl7pPr lvl="6">
              <a:buNone/>
              <a:defRPr>
                <a:solidFill>
                  <a:srgbClr val="5F6368"/>
                </a:solidFill>
                <a:latin typeface="Google Sans"/>
                <a:ea typeface="Google Sans"/>
                <a:cs typeface="Google Sans"/>
                <a:sym typeface="Google Sans"/>
              </a:defRPr>
            </a:lvl7pPr>
            <a:lvl8pPr lvl="7">
              <a:buNone/>
              <a:defRPr>
                <a:solidFill>
                  <a:srgbClr val="5F6368"/>
                </a:solidFill>
                <a:latin typeface="Google Sans"/>
                <a:ea typeface="Google Sans"/>
                <a:cs typeface="Google Sans"/>
                <a:sym typeface="Google Sans"/>
              </a:defRPr>
            </a:lvl8pPr>
            <a:lvl9pPr lvl="8">
              <a:buNone/>
              <a:defRPr>
                <a:solidFill>
                  <a:srgbClr val="5F6368"/>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Box - Crimson 1 2">
  <p:cSld name="TITLE_2_3_3_2">
    <p:spTree>
      <p:nvGrpSpPr>
        <p:cNvPr id="1" name="Shape 124"/>
        <p:cNvGrpSpPr/>
        <p:nvPr/>
      </p:nvGrpSpPr>
      <p:grpSpPr>
        <a:xfrm>
          <a:off x="0" y="0"/>
          <a:ext cx="0" cy="0"/>
          <a:chOff x="0" y="0"/>
          <a:chExt cx="0" cy="0"/>
        </a:xfrm>
      </p:grpSpPr>
      <p:sp>
        <p:nvSpPr>
          <p:cNvPr id="125" name="Google Shape;125;p23"/>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126" name="Google Shape;126;p23"/>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127" name="Google Shape;127;p23"/>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28" name="Google Shape;128;p23"/>
          <p:cNvSpPr txBox="1">
            <a:spLocks noGrp="1"/>
          </p:cNvSpPr>
          <p:nvPr>
            <p:ph type="title"/>
          </p:nvPr>
        </p:nvSpPr>
        <p:spPr>
          <a:xfrm>
            <a:off x="344500" y="264375"/>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29" name="Google Shape;129;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Google Sans"/>
                <a:ea typeface="Google Sans"/>
                <a:cs typeface="Google Sans"/>
                <a:sym typeface="Google Sans"/>
              </a:defRPr>
            </a:lvl1pPr>
            <a:lvl2pPr lvl="1">
              <a:buNone/>
              <a:defRPr>
                <a:solidFill>
                  <a:srgbClr val="5F6368"/>
                </a:solidFill>
                <a:latin typeface="Google Sans"/>
                <a:ea typeface="Google Sans"/>
                <a:cs typeface="Google Sans"/>
                <a:sym typeface="Google Sans"/>
              </a:defRPr>
            </a:lvl2pPr>
            <a:lvl3pPr lvl="2">
              <a:buNone/>
              <a:defRPr>
                <a:solidFill>
                  <a:srgbClr val="5F6368"/>
                </a:solidFill>
                <a:latin typeface="Google Sans"/>
                <a:ea typeface="Google Sans"/>
                <a:cs typeface="Google Sans"/>
                <a:sym typeface="Google Sans"/>
              </a:defRPr>
            </a:lvl3pPr>
            <a:lvl4pPr lvl="3">
              <a:buNone/>
              <a:defRPr>
                <a:solidFill>
                  <a:srgbClr val="5F6368"/>
                </a:solidFill>
                <a:latin typeface="Google Sans"/>
                <a:ea typeface="Google Sans"/>
                <a:cs typeface="Google Sans"/>
                <a:sym typeface="Google Sans"/>
              </a:defRPr>
            </a:lvl4pPr>
            <a:lvl5pPr lvl="4">
              <a:buNone/>
              <a:defRPr>
                <a:solidFill>
                  <a:srgbClr val="5F6368"/>
                </a:solidFill>
                <a:latin typeface="Google Sans"/>
                <a:ea typeface="Google Sans"/>
                <a:cs typeface="Google Sans"/>
                <a:sym typeface="Google Sans"/>
              </a:defRPr>
            </a:lvl5pPr>
            <a:lvl6pPr lvl="5">
              <a:buNone/>
              <a:defRPr>
                <a:solidFill>
                  <a:srgbClr val="5F6368"/>
                </a:solidFill>
                <a:latin typeface="Google Sans"/>
                <a:ea typeface="Google Sans"/>
                <a:cs typeface="Google Sans"/>
                <a:sym typeface="Google Sans"/>
              </a:defRPr>
            </a:lvl6pPr>
            <a:lvl7pPr lvl="6">
              <a:buNone/>
              <a:defRPr>
                <a:solidFill>
                  <a:srgbClr val="5F6368"/>
                </a:solidFill>
                <a:latin typeface="Google Sans"/>
                <a:ea typeface="Google Sans"/>
                <a:cs typeface="Google Sans"/>
                <a:sym typeface="Google Sans"/>
              </a:defRPr>
            </a:lvl7pPr>
            <a:lvl8pPr lvl="7">
              <a:buNone/>
              <a:defRPr>
                <a:solidFill>
                  <a:srgbClr val="5F6368"/>
                </a:solidFill>
                <a:latin typeface="Google Sans"/>
                <a:ea typeface="Google Sans"/>
                <a:cs typeface="Google Sans"/>
                <a:sym typeface="Google Sans"/>
              </a:defRPr>
            </a:lvl8pPr>
            <a:lvl9pPr lvl="8">
              <a:buNone/>
              <a:defRPr>
                <a:solidFill>
                  <a:srgbClr val="5F6368"/>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sp>
        <p:nvSpPr>
          <p:cNvPr id="134" name="Google Shape;134;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2200"/>
              </a:spcBef>
              <a:spcAft>
                <a:spcPts val="0"/>
              </a:spcAft>
              <a:buSzPts val="1800"/>
              <a:buChar char="•"/>
              <a:defRPr/>
            </a:lvl1pPr>
            <a:lvl2pPr marL="914400" lvl="1" indent="-342900" rtl="0">
              <a:spcBef>
                <a:spcPts val="2200"/>
              </a:spcBef>
              <a:spcAft>
                <a:spcPts val="0"/>
              </a:spcAft>
              <a:buSzPts val="1800"/>
              <a:buChar char="•"/>
              <a:defRPr/>
            </a:lvl2pPr>
            <a:lvl3pPr marL="1371600" lvl="2" indent="-342900" rtl="0">
              <a:spcBef>
                <a:spcPts val="2200"/>
              </a:spcBef>
              <a:spcAft>
                <a:spcPts val="0"/>
              </a:spcAft>
              <a:buSzPts val="1800"/>
              <a:buChar char="•"/>
              <a:defRPr/>
            </a:lvl3pPr>
            <a:lvl4pPr marL="1828800" lvl="3" indent="-342900" rtl="0">
              <a:spcBef>
                <a:spcPts val="2200"/>
              </a:spcBef>
              <a:spcAft>
                <a:spcPts val="0"/>
              </a:spcAft>
              <a:buSzPts val="1800"/>
              <a:buChar char="•"/>
              <a:defRPr/>
            </a:lvl4pPr>
            <a:lvl5pPr marL="2286000" lvl="4" indent="-342900" rtl="0">
              <a:spcBef>
                <a:spcPts val="2200"/>
              </a:spcBef>
              <a:spcAft>
                <a:spcPts val="0"/>
              </a:spcAft>
              <a:buSzPts val="1800"/>
              <a:buChar char="•"/>
              <a:defRPr/>
            </a:lvl5pPr>
            <a:lvl6pPr marL="2743200" lvl="5" indent="-342900" rtl="0">
              <a:spcBef>
                <a:spcPts val="2200"/>
              </a:spcBef>
              <a:spcAft>
                <a:spcPts val="0"/>
              </a:spcAft>
              <a:buSzPts val="1800"/>
              <a:buChar char="•"/>
              <a:defRPr/>
            </a:lvl6pPr>
            <a:lvl7pPr marL="3200400" lvl="6" indent="-342900" rtl="0">
              <a:spcBef>
                <a:spcPts val="2200"/>
              </a:spcBef>
              <a:spcAft>
                <a:spcPts val="0"/>
              </a:spcAft>
              <a:buSzPts val="1800"/>
              <a:buChar char="•"/>
              <a:defRPr/>
            </a:lvl7pPr>
            <a:lvl8pPr marL="3657600" lvl="7" indent="-342900" rtl="0">
              <a:spcBef>
                <a:spcPts val="2200"/>
              </a:spcBef>
              <a:spcAft>
                <a:spcPts val="0"/>
              </a:spcAft>
              <a:buSzPts val="1800"/>
              <a:buChar char="•"/>
              <a:defRPr/>
            </a:lvl8pPr>
            <a:lvl9pPr marL="4114800" lvl="8" indent="-342900" rtl="0">
              <a:spcBef>
                <a:spcPts val="2200"/>
              </a:spcBef>
              <a:spcAft>
                <a:spcPts val="0"/>
              </a:spcAft>
              <a:buSzPts val="1800"/>
              <a:buChar char="•"/>
              <a:defRPr/>
            </a:lvl9pPr>
          </a:lstStyle>
          <a:p>
            <a:endParaRPr/>
          </a:p>
        </p:txBody>
      </p:sp>
      <p:sp>
        <p:nvSpPr>
          <p:cNvPr id="135" name="Google Shape;135;p25"/>
          <p:cNvSpPr txBox="1">
            <a:spLocks noGrp="1"/>
          </p:cNvSpPr>
          <p:nvPr>
            <p:ph type="sldNum" idx="12"/>
          </p:nvPr>
        </p:nvSpPr>
        <p:spPr>
          <a:xfrm>
            <a:off x="8472458" y="4663217"/>
            <a:ext cx="548700" cy="393600"/>
          </a:xfrm>
          <a:prstGeom prst="rect">
            <a:avLst/>
          </a:prstGeom>
        </p:spPr>
        <p:txBody>
          <a:bodyPr spcFirstLastPara="1" wrap="square" lIns="68575" tIns="68575" rIns="68575" bIns="68575" anchor="t" anchorCtr="0">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sp>
        <p:nvSpPr>
          <p:cNvPr id="138" name="Google Shape;138;p2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2200"/>
              </a:spcBef>
              <a:spcAft>
                <a:spcPts val="0"/>
              </a:spcAft>
              <a:buSzPts val="1400"/>
              <a:buChar char="•"/>
              <a:defRPr sz="1400"/>
            </a:lvl1pPr>
            <a:lvl2pPr marL="914400" lvl="1" indent="-304800" rtl="0">
              <a:spcBef>
                <a:spcPts val="2200"/>
              </a:spcBef>
              <a:spcAft>
                <a:spcPts val="0"/>
              </a:spcAft>
              <a:buSzPts val="1200"/>
              <a:buChar char="•"/>
              <a:defRPr sz="1200"/>
            </a:lvl2pPr>
            <a:lvl3pPr marL="1371600" lvl="2" indent="-304800" rtl="0">
              <a:spcBef>
                <a:spcPts val="2200"/>
              </a:spcBef>
              <a:spcAft>
                <a:spcPts val="0"/>
              </a:spcAft>
              <a:buSzPts val="1200"/>
              <a:buChar char="•"/>
              <a:defRPr sz="1200"/>
            </a:lvl3pPr>
            <a:lvl4pPr marL="1828800" lvl="3" indent="-304800" rtl="0">
              <a:spcBef>
                <a:spcPts val="2200"/>
              </a:spcBef>
              <a:spcAft>
                <a:spcPts val="0"/>
              </a:spcAft>
              <a:buSzPts val="1200"/>
              <a:buChar char="•"/>
              <a:defRPr sz="1200"/>
            </a:lvl4pPr>
            <a:lvl5pPr marL="2286000" lvl="4" indent="-304800" rtl="0">
              <a:spcBef>
                <a:spcPts val="2200"/>
              </a:spcBef>
              <a:spcAft>
                <a:spcPts val="0"/>
              </a:spcAft>
              <a:buSzPts val="1200"/>
              <a:buChar char="•"/>
              <a:defRPr sz="1200"/>
            </a:lvl5pPr>
            <a:lvl6pPr marL="2743200" lvl="5" indent="-304800" rtl="0">
              <a:spcBef>
                <a:spcPts val="2200"/>
              </a:spcBef>
              <a:spcAft>
                <a:spcPts val="0"/>
              </a:spcAft>
              <a:buSzPts val="1200"/>
              <a:buChar char="•"/>
              <a:defRPr sz="1200"/>
            </a:lvl6pPr>
            <a:lvl7pPr marL="3200400" lvl="6" indent="-304800" rtl="0">
              <a:spcBef>
                <a:spcPts val="2200"/>
              </a:spcBef>
              <a:spcAft>
                <a:spcPts val="0"/>
              </a:spcAft>
              <a:buSzPts val="1200"/>
              <a:buChar char="•"/>
              <a:defRPr sz="1200"/>
            </a:lvl7pPr>
            <a:lvl8pPr marL="3657600" lvl="7" indent="-304800" rtl="0">
              <a:spcBef>
                <a:spcPts val="2200"/>
              </a:spcBef>
              <a:spcAft>
                <a:spcPts val="0"/>
              </a:spcAft>
              <a:buSzPts val="1200"/>
              <a:buChar char="•"/>
              <a:defRPr sz="1200"/>
            </a:lvl8pPr>
            <a:lvl9pPr marL="4114800" lvl="8" indent="-304800" rtl="0">
              <a:spcBef>
                <a:spcPts val="2200"/>
              </a:spcBef>
              <a:spcAft>
                <a:spcPts val="0"/>
              </a:spcAft>
              <a:buSzPts val="1200"/>
              <a:buChar char="•"/>
              <a:defRPr sz="1200"/>
            </a:lvl9pPr>
          </a:lstStyle>
          <a:p>
            <a:endParaRPr/>
          </a:p>
        </p:txBody>
      </p:sp>
      <p:sp>
        <p:nvSpPr>
          <p:cNvPr id="139" name="Google Shape;139;p2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2200"/>
              </a:spcBef>
              <a:spcAft>
                <a:spcPts val="0"/>
              </a:spcAft>
              <a:buSzPts val="1400"/>
              <a:buChar char="•"/>
              <a:defRPr sz="1400"/>
            </a:lvl1pPr>
            <a:lvl2pPr marL="914400" lvl="1" indent="-304800" rtl="0">
              <a:spcBef>
                <a:spcPts val="2200"/>
              </a:spcBef>
              <a:spcAft>
                <a:spcPts val="0"/>
              </a:spcAft>
              <a:buSzPts val="1200"/>
              <a:buChar char="•"/>
              <a:defRPr sz="1200"/>
            </a:lvl2pPr>
            <a:lvl3pPr marL="1371600" lvl="2" indent="-304800" rtl="0">
              <a:spcBef>
                <a:spcPts val="2200"/>
              </a:spcBef>
              <a:spcAft>
                <a:spcPts val="0"/>
              </a:spcAft>
              <a:buSzPts val="1200"/>
              <a:buChar char="•"/>
              <a:defRPr sz="1200"/>
            </a:lvl3pPr>
            <a:lvl4pPr marL="1828800" lvl="3" indent="-304800" rtl="0">
              <a:spcBef>
                <a:spcPts val="2200"/>
              </a:spcBef>
              <a:spcAft>
                <a:spcPts val="0"/>
              </a:spcAft>
              <a:buSzPts val="1200"/>
              <a:buChar char="•"/>
              <a:defRPr sz="1200"/>
            </a:lvl4pPr>
            <a:lvl5pPr marL="2286000" lvl="4" indent="-304800" rtl="0">
              <a:spcBef>
                <a:spcPts val="2200"/>
              </a:spcBef>
              <a:spcAft>
                <a:spcPts val="0"/>
              </a:spcAft>
              <a:buSzPts val="1200"/>
              <a:buChar char="•"/>
              <a:defRPr sz="1200"/>
            </a:lvl5pPr>
            <a:lvl6pPr marL="2743200" lvl="5" indent="-304800" rtl="0">
              <a:spcBef>
                <a:spcPts val="2200"/>
              </a:spcBef>
              <a:spcAft>
                <a:spcPts val="0"/>
              </a:spcAft>
              <a:buSzPts val="1200"/>
              <a:buChar char="•"/>
              <a:defRPr sz="1200"/>
            </a:lvl6pPr>
            <a:lvl7pPr marL="3200400" lvl="6" indent="-304800" rtl="0">
              <a:spcBef>
                <a:spcPts val="2200"/>
              </a:spcBef>
              <a:spcAft>
                <a:spcPts val="0"/>
              </a:spcAft>
              <a:buSzPts val="1200"/>
              <a:buChar char="•"/>
              <a:defRPr sz="1200"/>
            </a:lvl7pPr>
            <a:lvl8pPr marL="3657600" lvl="7" indent="-304800" rtl="0">
              <a:spcBef>
                <a:spcPts val="2200"/>
              </a:spcBef>
              <a:spcAft>
                <a:spcPts val="0"/>
              </a:spcAft>
              <a:buSzPts val="1200"/>
              <a:buChar char="•"/>
              <a:defRPr sz="1200"/>
            </a:lvl8pPr>
            <a:lvl9pPr marL="4114800" lvl="8" indent="-304800" rtl="0">
              <a:spcBef>
                <a:spcPts val="2200"/>
              </a:spcBef>
              <a:spcAft>
                <a:spcPts val="0"/>
              </a:spcAft>
              <a:buSzPts val="1200"/>
              <a:buChar char="•"/>
              <a:defRPr sz="1200"/>
            </a:lvl9pPr>
          </a:lstStyle>
          <a:p>
            <a:endParaRPr/>
          </a:p>
        </p:txBody>
      </p:sp>
      <p:sp>
        <p:nvSpPr>
          <p:cNvPr id="140" name="Google Shape;140;p26"/>
          <p:cNvSpPr txBox="1">
            <a:spLocks noGrp="1"/>
          </p:cNvSpPr>
          <p:nvPr>
            <p:ph type="sldNum" idx="12"/>
          </p:nvPr>
        </p:nvSpPr>
        <p:spPr>
          <a:xfrm>
            <a:off x="8472458" y="4663217"/>
            <a:ext cx="548700" cy="393600"/>
          </a:xfrm>
          <a:prstGeom prst="rect">
            <a:avLst/>
          </a:prstGeom>
        </p:spPr>
        <p:txBody>
          <a:bodyPr spcFirstLastPara="1" wrap="square" lIns="68575" tIns="68575" rIns="68575" bIns="68575" anchor="t" anchorCtr="0">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with PI">
  <p:cSld name="Title and Content with PI">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1630974" y="206375"/>
            <a:ext cx="7055700" cy="8574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3000"/>
              <a:buNone/>
              <a:defRPr/>
            </a:lvl1pPr>
            <a:lvl2pPr lvl="1" algn="ctr" rtl="0">
              <a:spcBef>
                <a:spcPts val="0"/>
              </a:spcBef>
              <a:spcAft>
                <a:spcPts val="0"/>
              </a:spcAft>
              <a:buSzPts val="4300"/>
              <a:buNone/>
              <a:defRPr/>
            </a:lvl2pPr>
            <a:lvl3pPr lvl="2" algn="ctr" rtl="0">
              <a:spcBef>
                <a:spcPts val="0"/>
              </a:spcBef>
              <a:spcAft>
                <a:spcPts val="0"/>
              </a:spcAft>
              <a:buSzPts val="4300"/>
              <a:buNone/>
              <a:defRPr/>
            </a:lvl3pPr>
            <a:lvl4pPr lvl="3" algn="ctr" rtl="0">
              <a:spcBef>
                <a:spcPts val="0"/>
              </a:spcBef>
              <a:spcAft>
                <a:spcPts val="0"/>
              </a:spcAft>
              <a:buSzPts val="4300"/>
              <a:buNone/>
              <a:defRPr/>
            </a:lvl4pPr>
            <a:lvl5pPr lvl="4" algn="ctr" rtl="0">
              <a:spcBef>
                <a:spcPts val="0"/>
              </a:spcBef>
              <a:spcAft>
                <a:spcPts val="0"/>
              </a:spcAft>
              <a:buSzPts val="4300"/>
              <a:buNone/>
              <a:defRPr/>
            </a:lvl5pPr>
            <a:lvl6pPr lvl="5" algn="ctr" rtl="0">
              <a:spcBef>
                <a:spcPts val="0"/>
              </a:spcBef>
              <a:spcAft>
                <a:spcPts val="0"/>
              </a:spcAft>
              <a:buSzPts val="4300"/>
              <a:buNone/>
              <a:defRPr/>
            </a:lvl6pPr>
            <a:lvl7pPr lvl="6" algn="ctr" rtl="0">
              <a:spcBef>
                <a:spcPts val="0"/>
              </a:spcBef>
              <a:spcAft>
                <a:spcPts val="0"/>
              </a:spcAft>
              <a:buSzPts val="4300"/>
              <a:buNone/>
              <a:defRPr/>
            </a:lvl7pPr>
            <a:lvl8pPr lvl="7" algn="ctr" rtl="0">
              <a:spcBef>
                <a:spcPts val="0"/>
              </a:spcBef>
              <a:spcAft>
                <a:spcPts val="0"/>
              </a:spcAft>
              <a:buSzPts val="4300"/>
              <a:buNone/>
              <a:defRPr/>
            </a:lvl8pPr>
            <a:lvl9pPr lvl="8" algn="ctr" rtl="0">
              <a:spcBef>
                <a:spcPts val="0"/>
              </a:spcBef>
              <a:spcAft>
                <a:spcPts val="0"/>
              </a:spcAft>
              <a:buSzPts val="4300"/>
              <a:buNone/>
              <a:defRPr/>
            </a:lvl9pPr>
          </a:lstStyle>
          <a:p>
            <a:endParaRPr/>
          </a:p>
        </p:txBody>
      </p:sp>
      <p:sp>
        <p:nvSpPr>
          <p:cNvPr id="143" name="Google Shape;143;p27"/>
          <p:cNvSpPr txBox="1">
            <a:spLocks noGrp="1"/>
          </p:cNvSpPr>
          <p:nvPr>
            <p:ph type="body" idx="1"/>
          </p:nvPr>
        </p:nvSpPr>
        <p:spPr>
          <a:xfrm>
            <a:off x="457200" y="1200151"/>
            <a:ext cx="8229600" cy="3394200"/>
          </a:xfrm>
          <a:prstGeom prst="rect">
            <a:avLst/>
          </a:prstGeom>
          <a:noFill/>
          <a:ln>
            <a:noFill/>
          </a:ln>
        </p:spPr>
        <p:txBody>
          <a:bodyPr spcFirstLastPara="1" wrap="square" lIns="68575" tIns="34275" rIns="68575" bIns="34275" anchor="t" anchorCtr="0">
            <a:noAutofit/>
          </a:bodyPr>
          <a:lstStyle>
            <a:lvl1pPr marL="457200" lvl="0" indent="-317500" algn="l" rtl="0">
              <a:spcBef>
                <a:spcPts val="300"/>
              </a:spcBef>
              <a:spcAft>
                <a:spcPts val="0"/>
              </a:spcAft>
              <a:buClr>
                <a:schemeClr val="dk1"/>
              </a:buClr>
              <a:buSzPts val="1400"/>
              <a:buChar char="•"/>
              <a:defRPr/>
            </a:lvl1pPr>
            <a:lvl2pPr marL="914400" lvl="1" indent="-317500" algn="l" rtl="0">
              <a:spcBef>
                <a:spcPts val="300"/>
              </a:spcBef>
              <a:spcAft>
                <a:spcPts val="0"/>
              </a:spcAft>
              <a:buClr>
                <a:schemeClr val="dk1"/>
              </a:buClr>
              <a:buSzPts val="1400"/>
              <a:buChar char="•"/>
              <a:defRPr/>
            </a:lvl2pPr>
            <a:lvl3pPr marL="1371600" lvl="2" indent="-317500" algn="l" rtl="0">
              <a:spcBef>
                <a:spcPts val="300"/>
              </a:spcBef>
              <a:spcAft>
                <a:spcPts val="0"/>
              </a:spcAft>
              <a:buClr>
                <a:schemeClr val="dk1"/>
              </a:buClr>
              <a:buSzPts val="1400"/>
              <a:buChar char="•"/>
              <a:defRPr/>
            </a:lvl3pPr>
            <a:lvl4pPr marL="1828800" lvl="3" indent="-317500" algn="l" rtl="0">
              <a:spcBef>
                <a:spcPts val="300"/>
              </a:spcBef>
              <a:spcAft>
                <a:spcPts val="0"/>
              </a:spcAft>
              <a:buClr>
                <a:schemeClr val="dk1"/>
              </a:buClr>
              <a:buSzPts val="1400"/>
              <a:buChar char="•"/>
              <a:defRPr/>
            </a:lvl4pPr>
            <a:lvl5pPr marL="2286000" lvl="4" indent="-317500" algn="l" rtl="0">
              <a:spcBef>
                <a:spcPts val="300"/>
              </a:spcBef>
              <a:spcAft>
                <a:spcPts val="0"/>
              </a:spcAft>
              <a:buClr>
                <a:schemeClr val="dk1"/>
              </a:buClr>
              <a:buSzPts val="1400"/>
              <a:buChar char="•"/>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44" name="Google Shape;144;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1630974" y="206375"/>
            <a:ext cx="7055700" cy="8574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3000"/>
              <a:buNone/>
              <a:defRPr/>
            </a:lvl1pPr>
            <a:lvl2pPr lvl="1" algn="ctr" rtl="0">
              <a:spcBef>
                <a:spcPts val="0"/>
              </a:spcBef>
              <a:spcAft>
                <a:spcPts val="0"/>
              </a:spcAft>
              <a:buSzPts val="4300"/>
              <a:buNone/>
              <a:defRPr/>
            </a:lvl2pPr>
            <a:lvl3pPr lvl="2" algn="ctr" rtl="0">
              <a:spcBef>
                <a:spcPts val="0"/>
              </a:spcBef>
              <a:spcAft>
                <a:spcPts val="0"/>
              </a:spcAft>
              <a:buSzPts val="4300"/>
              <a:buNone/>
              <a:defRPr/>
            </a:lvl3pPr>
            <a:lvl4pPr lvl="3" algn="ctr" rtl="0">
              <a:spcBef>
                <a:spcPts val="0"/>
              </a:spcBef>
              <a:spcAft>
                <a:spcPts val="0"/>
              </a:spcAft>
              <a:buSzPts val="4300"/>
              <a:buNone/>
              <a:defRPr/>
            </a:lvl4pPr>
            <a:lvl5pPr lvl="4" algn="ctr" rtl="0">
              <a:spcBef>
                <a:spcPts val="0"/>
              </a:spcBef>
              <a:spcAft>
                <a:spcPts val="0"/>
              </a:spcAft>
              <a:buSzPts val="4300"/>
              <a:buNone/>
              <a:defRPr/>
            </a:lvl5pPr>
            <a:lvl6pPr lvl="5" algn="ctr" rtl="0">
              <a:spcBef>
                <a:spcPts val="0"/>
              </a:spcBef>
              <a:spcAft>
                <a:spcPts val="0"/>
              </a:spcAft>
              <a:buSzPts val="4300"/>
              <a:buNone/>
              <a:defRPr/>
            </a:lvl6pPr>
            <a:lvl7pPr lvl="6" algn="ctr" rtl="0">
              <a:spcBef>
                <a:spcPts val="0"/>
              </a:spcBef>
              <a:spcAft>
                <a:spcPts val="0"/>
              </a:spcAft>
              <a:buSzPts val="4300"/>
              <a:buNone/>
              <a:defRPr/>
            </a:lvl7pPr>
            <a:lvl8pPr lvl="7" algn="ctr" rtl="0">
              <a:spcBef>
                <a:spcPts val="0"/>
              </a:spcBef>
              <a:spcAft>
                <a:spcPts val="0"/>
              </a:spcAft>
              <a:buSzPts val="4300"/>
              <a:buNone/>
              <a:defRPr/>
            </a:lvl8pPr>
            <a:lvl9pPr lvl="8" algn="ctr" rtl="0">
              <a:spcBef>
                <a:spcPts val="0"/>
              </a:spcBef>
              <a:spcAft>
                <a:spcPts val="0"/>
              </a:spcAft>
              <a:buSzPts val="4300"/>
              <a:buNone/>
              <a:defRPr/>
            </a:lvl9pPr>
          </a:lstStyle>
          <a:p>
            <a:endParaRPr/>
          </a:p>
        </p:txBody>
      </p:sp>
      <p:sp>
        <p:nvSpPr>
          <p:cNvPr id="147" name="Google Shape;147;p28"/>
          <p:cNvSpPr txBox="1">
            <a:spLocks noGrp="1"/>
          </p:cNvSpPr>
          <p:nvPr>
            <p:ph type="body" idx="1"/>
          </p:nvPr>
        </p:nvSpPr>
        <p:spPr>
          <a:xfrm>
            <a:off x="457200" y="1200151"/>
            <a:ext cx="4038600" cy="3394500"/>
          </a:xfrm>
          <a:prstGeom prst="rect">
            <a:avLst/>
          </a:prstGeom>
          <a:noFill/>
          <a:ln>
            <a:noFill/>
          </a:ln>
        </p:spPr>
        <p:txBody>
          <a:bodyPr spcFirstLastPara="1" wrap="square" lIns="68575" tIns="34275" rIns="68575" bIns="34275" anchor="t" anchorCtr="0">
            <a:noAutofit/>
          </a:bodyPr>
          <a:lstStyle>
            <a:lvl1pPr marL="457200" lvl="0" indent="-406400" algn="l" rtl="0">
              <a:spcBef>
                <a:spcPts val="600"/>
              </a:spcBef>
              <a:spcAft>
                <a:spcPts val="0"/>
              </a:spcAft>
              <a:buClr>
                <a:schemeClr val="dk1"/>
              </a:buClr>
              <a:buSzPts val="2800"/>
              <a:buChar char="•"/>
              <a:defRPr sz="2800"/>
            </a:lvl1pPr>
            <a:lvl2pPr marL="914400" lvl="1" indent="-381000" algn="l" rtl="0">
              <a:spcBef>
                <a:spcPts val="50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400"/>
              </a:spcBef>
              <a:spcAft>
                <a:spcPts val="0"/>
              </a:spcAft>
              <a:buClr>
                <a:schemeClr val="dk1"/>
              </a:buClr>
              <a:buSzPts val="1800"/>
              <a:buChar char="•"/>
              <a:defRPr sz="1800"/>
            </a:lvl4pPr>
            <a:lvl5pPr marL="2286000" lvl="4" indent="-342900" algn="l" rtl="0">
              <a:spcBef>
                <a:spcPts val="400"/>
              </a:spcBef>
              <a:spcAft>
                <a:spcPts val="0"/>
              </a:spcAft>
              <a:buClr>
                <a:schemeClr val="dk1"/>
              </a:buClr>
              <a:buSzPts val="1800"/>
              <a:buChar char="•"/>
              <a:defRPr sz="1800"/>
            </a:lvl5pPr>
            <a:lvl6pPr marL="2743200" lvl="5" indent="-342900" algn="l" rtl="0">
              <a:spcBef>
                <a:spcPts val="400"/>
              </a:spcBef>
              <a:spcAft>
                <a:spcPts val="0"/>
              </a:spcAft>
              <a:buClr>
                <a:schemeClr val="dk1"/>
              </a:buClr>
              <a:buSzPts val="1800"/>
              <a:buChar char="•"/>
              <a:defRPr sz="1800"/>
            </a:lvl6pPr>
            <a:lvl7pPr marL="3200400" lvl="6" indent="-342900" algn="l" rtl="0">
              <a:spcBef>
                <a:spcPts val="400"/>
              </a:spcBef>
              <a:spcAft>
                <a:spcPts val="0"/>
              </a:spcAft>
              <a:buClr>
                <a:schemeClr val="dk1"/>
              </a:buClr>
              <a:buSzPts val="1800"/>
              <a:buChar char="•"/>
              <a:defRPr sz="1800"/>
            </a:lvl7pPr>
            <a:lvl8pPr marL="3657600" lvl="7" indent="-342900" algn="l" rtl="0">
              <a:spcBef>
                <a:spcPts val="400"/>
              </a:spcBef>
              <a:spcAft>
                <a:spcPts val="0"/>
              </a:spcAft>
              <a:buClr>
                <a:schemeClr val="dk1"/>
              </a:buClr>
              <a:buSzPts val="1800"/>
              <a:buChar char="•"/>
              <a:defRPr sz="1800"/>
            </a:lvl8pPr>
            <a:lvl9pPr marL="4114800" lvl="8" indent="-342900" algn="l" rtl="0">
              <a:spcBef>
                <a:spcPts val="400"/>
              </a:spcBef>
              <a:spcAft>
                <a:spcPts val="0"/>
              </a:spcAft>
              <a:buClr>
                <a:schemeClr val="dk1"/>
              </a:buClr>
              <a:buSzPts val="1800"/>
              <a:buChar char="•"/>
              <a:defRPr sz="1800"/>
            </a:lvl9pPr>
          </a:lstStyle>
          <a:p>
            <a:endParaRPr/>
          </a:p>
        </p:txBody>
      </p:sp>
      <p:sp>
        <p:nvSpPr>
          <p:cNvPr id="148" name="Google Shape;148;p28"/>
          <p:cNvSpPr txBox="1">
            <a:spLocks noGrp="1"/>
          </p:cNvSpPr>
          <p:nvPr>
            <p:ph type="body" idx="2"/>
          </p:nvPr>
        </p:nvSpPr>
        <p:spPr>
          <a:xfrm>
            <a:off x="4648200" y="1200151"/>
            <a:ext cx="4038600" cy="3394500"/>
          </a:xfrm>
          <a:prstGeom prst="rect">
            <a:avLst/>
          </a:prstGeom>
          <a:noFill/>
          <a:ln>
            <a:noFill/>
          </a:ln>
        </p:spPr>
        <p:txBody>
          <a:bodyPr spcFirstLastPara="1" wrap="square" lIns="68575" tIns="34275" rIns="68575" bIns="34275" anchor="t" anchorCtr="0">
            <a:noAutofit/>
          </a:bodyPr>
          <a:lstStyle>
            <a:lvl1pPr marL="457200" lvl="0" indent="-406400" algn="l" rtl="0">
              <a:spcBef>
                <a:spcPts val="600"/>
              </a:spcBef>
              <a:spcAft>
                <a:spcPts val="0"/>
              </a:spcAft>
              <a:buClr>
                <a:schemeClr val="dk1"/>
              </a:buClr>
              <a:buSzPts val="2800"/>
              <a:buChar char="•"/>
              <a:defRPr sz="2800"/>
            </a:lvl1pPr>
            <a:lvl2pPr marL="914400" lvl="1" indent="-381000" algn="l" rtl="0">
              <a:spcBef>
                <a:spcPts val="50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400"/>
              </a:spcBef>
              <a:spcAft>
                <a:spcPts val="0"/>
              </a:spcAft>
              <a:buClr>
                <a:schemeClr val="dk1"/>
              </a:buClr>
              <a:buSzPts val="1800"/>
              <a:buChar char="•"/>
              <a:defRPr sz="1800"/>
            </a:lvl4pPr>
            <a:lvl5pPr marL="2286000" lvl="4" indent="-342900" algn="l" rtl="0">
              <a:spcBef>
                <a:spcPts val="400"/>
              </a:spcBef>
              <a:spcAft>
                <a:spcPts val="0"/>
              </a:spcAft>
              <a:buClr>
                <a:schemeClr val="dk1"/>
              </a:buClr>
              <a:buSzPts val="1800"/>
              <a:buChar char="•"/>
              <a:defRPr sz="1800"/>
            </a:lvl5pPr>
            <a:lvl6pPr marL="2743200" lvl="5" indent="-342900" algn="l" rtl="0">
              <a:spcBef>
                <a:spcPts val="400"/>
              </a:spcBef>
              <a:spcAft>
                <a:spcPts val="0"/>
              </a:spcAft>
              <a:buClr>
                <a:schemeClr val="dk1"/>
              </a:buClr>
              <a:buSzPts val="1800"/>
              <a:buChar char="•"/>
              <a:defRPr sz="1800"/>
            </a:lvl6pPr>
            <a:lvl7pPr marL="3200400" lvl="6" indent="-342900" algn="l" rtl="0">
              <a:spcBef>
                <a:spcPts val="400"/>
              </a:spcBef>
              <a:spcAft>
                <a:spcPts val="0"/>
              </a:spcAft>
              <a:buClr>
                <a:schemeClr val="dk1"/>
              </a:buClr>
              <a:buSzPts val="1800"/>
              <a:buChar char="•"/>
              <a:defRPr sz="1800"/>
            </a:lvl7pPr>
            <a:lvl8pPr marL="3657600" lvl="7" indent="-342900" algn="l" rtl="0">
              <a:spcBef>
                <a:spcPts val="400"/>
              </a:spcBef>
              <a:spcAft>
                <a:spcPts val="0"/>
              </a:spcAft>
              <a:buClr>
                <a:schemeClr val="dk1"/>
              </a:buClr>
              <a:buSzPts val="1800"/>
              <a:buChar char="•"/>
              <a:defRPr sz="1800"/>
            </a:lvl8pPr>
            <a:lvl9pPr marL="4114800" lvl="8" indent="-342900" algn="l" rtl="0">
              <a:spcBef>
                <a:spcPts val="400"/>
              </a:spcBef>
              <a:spcAft>
                <a:spcPts val="0"/>
              </a:spcAft>
              <a:buClr>
                <a:schemeClr val="dk1"/>
              </a:buClr>
              <a:buSzPts val="1800"/>
              <a:buChar char="•"/>
              <a:defRPr sz="1800"/>
            </a:lvl9pPr>
          </a:lstStyle>
          <a:p>
            <a:endParaRPr/>
          </a:p>
        </p:txBody>
      </p:sp>
      <p:sp>
        <p:nvSpPr>
          <p:cNvPr id="149" name="Google Shape;149;p28"/>
          <p:cNvSpPr txBox="1">
            <a:spLocks noGrp="1"/>
          </p:cNvSpPr>
          <p:nvPr>
            <p:ph type="dt" idx="10"/>
          </p:nvPr>
        </p:nvSpPr>
        <p:spPr>
          <a:xfrm>
            <a:off x="457200" y="4767263"/>
            <a:ext cx="2133600" cy="274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50" name="Google Shape;150;p28"/>
          <p:cNvSpPr txBox="1">
            <a:spLocks noGrp="1"/>
          </p:cNvSpPr>
          <p:nvPr>
            <p:ph type="ftr" idx="11"/>
          </p:nvPr>
        </p:nvSpPr>
        <p:spPr>
          <a:xfrm>
            <a:off x="3124200" y="4767263"/>
            <a:ext cx="2895600" cy="2748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1" name="Google Shape;151;p28"/>
          <p:cNvSpPr txBox="1">
            <a:spLocks noGrp="1"/>
          </p:cNvSpPr>
          <p:nvPr>
            <p:ph type="sldNum" idx="12"/>
          </p:nvPr>
        </p:nvSpPr>
        <p:spPr>
          <a:xfrm>
            <a:off x="3552825" y="4703763"/>
            <a:ext cx="2133600" cy="2730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spcAft>
                <a:spcPts val="0"/>
              </a:spcAft>
              <a:buNone/>
              <a:defRPr sz="1000">
                <a:solidFill>
                  <a:srgbClr val="7F7F7F"/>
                </a:solidFill>
                <a:latin typeface="Calibri"/>
                <a:ea typeface="Calibri"/>
                <a:cs typeface="Calibri"/>
                <a:sym typeface="Calibri"/>
              </a:defRPr>
            </a:lvl1pPr>
            <a:lvl2pPr marL="0" marR="0" lvl="1" indent="0" algn="ctr" rtl="0">
              <a:spcBef>
                <a:spcPts val="0"/>
              </a:spcBef>
              <a:spcAft>
                <a:spcPts val="0"/>
              </a:spcAft>
              <a:buNone/>
              <a:defRPr sz="1000">
                <a:solidFill>
                  <a:srgbClr val="7F7F7F"/>
                </a:solidFill>
                <a:latin typeface="Calibri"/>
                <a:ea typeface="Calibri"/>
                <a:cs typeface="Calibri"/>
                <a:sym typeface="Calibri"/>
              </a:defRPr>
            </a:lvl2pPr>
            <a:lvl3pPr marL="0" marR="0" lvl="2" indent="0" algn="ctr" rtl="0">
              <a:spcBef>
                <a:spcPts val="0"/>
              </a:spcBef>
              <a:spcAft>
                <a:spcPts val="0"/>
              </a:spcAft>
              <a:buNone/>
              <a:defRPr sz="1000">
                <a:solidFill>
                  <a:srgbClr val="7F7F7F"/>
                </a:solidFill>
                <a:latin typeface="Calibri"/>
                <a:ea typeface="Calibri"/>
                <a:cs typeface="Calibri"/>
                <a:sym typeface="Calibri"/>
              </a:defRPr>
            </a:lvl3pPr>
            <a:lvl4pPr marL="0" marR="0" lvl="3" indent="0" algn="ctr" rtl="0">
              <a:spcBef>
                <a:spcPts val="0"/>
              </a:spcBef>
              <a:spcAft>
                <a:spcPts val="0"/>
              </a:spcAft>
              <a:buNone/>
              <a:defRPr sz="1000">
                <a:solidFill>
                  <a:srgbClr val="7F7F7F"/>
                </a:solidFill>
                <a:latin typeface="Calibri"/>
                <a:ea typeface="Calibri"/>
                <a:cs typeface="Calibri"/>
                <a:sym typeface="Calibri"/>
              </a:defRPr>
            </a:lvl4pPr>
            <a:lvl5pPr marL="0" marR="0" lvl="4" indent="0" algn="ctr" rtl="0">
              <a:spcBef>
                <a:spcPts val="0"/>
              </a:spcBef>
              <a:spcAft>
                <a:spcPts val="0"/>
              </a:spcAft>
              <a:buNone/>
              <a:defRPr sz="1000">
                <a:solidFill>
                  <a:srgbClr val="7F7F7F"/>
                </a:solidFill>
                <a:latin typeface="Calibri"/>
                <a:ea typeface="Calibri"/>
                <a:cs typeface="Calibri"/>
                <a:sym typeface="Calibri"/>
              </a:defRPr>
            </a:lvl5pPr>
            <a:lvl6pPr marL="0" marR="0" lvl="5" indent="0" algn="ctr" rtl="0">
              <a:spcBef>
                <a:spcPts val="0"/>
              </a:spcBef>
              <a:spcAft>
                <a:spcPts val="0"/>
              </a:spcAft>
              <a:buNone/>
              <a:defRPr sz="1000">
                <a:solidFill>
                  <a:srgbClr val="7F7F7F"/>
                </a:solidFill>
                <a:latin typeface="Calibri"/>
                <a:ea typeface="Calibri"/>
                <a:cs typeface="Calibri"/>
                <a:sym typeface="Calibri"/>
              </a:defRPr>
            </a:lvl6pPr>
            <a:lvl7pPr marL="0" marR="0" lvl="6" indent="0" algn="ctr" rtl="0">
              <a:spcBef>
                <a:spcPts val="0"/>
              </a:spcBef>
              <a:spcAft>
                <a:spcPts val="0"/>
              </a:spcAft>
              <a:buNone/>
              <a:defRPr sz="1000">
                <a:solidFill>
                  <a:srgbClr val="7F7F7F"/>
                </a:solidFill>
                <a:latin typeface="Calibri"/>
                <a:ea typeface="Calibri"/>
                <a:cs typeface="Calibri"/>
                <a:sym typeface="Calibri"/>
              </a:defRPr>
            </a:lvl7pPr>
            <a:lvl8pPr marL="0" marR="0" lvl="7" indent="0" algn="ctr" rtl="0">
              <a:spcBef>
                <a:spcPts val="0"/>
              </a:spcBef>
              <a:spcAft>
                <a:spcPts val="0"/>
              </a:spcAft>
              <a:buNone/>
              <a:defRPr sz="1000">
                <a:solidFill>
                  <a:srgbClr val="7F7F7F"/>
                </a:solidFill>
                <a:latin typeface="Calibri"/>
                <a:ea typeface="Calibri"/>
                <a:cs typeface="Calibri"/>
                <a:sym typeface="Calibri"/>
              </a:defRPr>
            </a:lvl8pPr>
            <a:lvl9pPr marL="0" marR="0" lvl="8" indent="0" algn="ctr" rtl="0">
              <a:spcBef>
                <a:spcPts val="0"/>
              </a:spcBef>
              <a:spcAft>
                <a:spcPts val="0"/>
              </a:spcAft>
              <a:buNone/>
              <a:defRPr sz="1000">
                <a:solidFill>
                  <a:srgbClr val="7F7F7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Box - Crimson 1 3">
  <p:cSld name="TITLE_2_3_3_3">
    <p:spTree>
      <p:nvGrpSpPr>
        <p:cNvPr id="1" name="Shape 152"/>
        <p:cNvGrpSpPr/>
        <p:nvPr/>
      </p:nvGrpSpPr>
      <p:grpSpPr>
        <a:xfrm>
          <a:off x="0" y="0"/>
          <a:ext cx="0" cy="0"/>
          <a:chOff x="0" y="0"/>
          <a:chExt cx="0" cy="0"/>
        </a:xfrm>
      </p:grpSpPr>
      <p:sp>
        <p:nvSpPr>
          <p:cNvPr id="153" name="Google Shape;153;p29"/>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1pPr>
            <a:lvl2pPr marL="914400" marR="0" lvl="1"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2pPr>
            <a:lvl3pPr marL="1371600" marR="0" lvl="2"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3pPr>
            <a:lvl4pPr marL="1828800" marR="0" lvl="3"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4pPr>
            <a:lvl5pPr marL="2286000" marR="0" lvl="4"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5pPr>
            <a:lvl6pPr marL="2743200" marR="0" lvl="5"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6pPr>
            <a:lvl7pPr marL="3200400" marR="0" lvl="6"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7pPr>
            <a:lvl8pPr marL="3657600" marR="0" lvl="7"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8pPr>
            <a:lvl9pPr marL="4114800" marR="0" lvl="8"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9pPr>
          </a:lstStyle>
          <a:p>
            <a:endParaRPr/>
          </a:p>
        </p:txBody>
      </p:sp>
      <p:sp>
        <p:nvSpPr>
          <p:cNvPr id="154" name="Google Shape;154;p29"/>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155" name="Google Shape;155;p29"/>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56" name="Google Shape;156;p29"/>
          <p:cNvSpPr txBox="1">
            <a:spLocks noGrp="1"/>
          </p:cNvSpPr>
          <p:nvPr>
            <p:ph type="title"/>
          </p:nvPr>
        </p:nvSpPr>
        <p:spPr>
          <a:xfrm>
            <a:off x="344500" y="264375"/>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57" name="Google Shape;157;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Roboto"/>
                <a:ea typeface="Roboto"/>
                <a:cs typeface="Roboto"/>
                <a:sym typeface="Roboto"/>
              </a:defRPr>
            </a:lvl1pPr>
            <a:lvl2pPr lvl="1">
              <a:buNone/>
              <a:defRPr>
                <a:solidFill>
                  <a:srgbClr val="5F6368"/>
                </a:solidFill>
                <a:latin typeface="Roboto"/>
                <a:ea typeface="Roboto"/>
                <a:cs typeface="Roboto"/>
                <a:sym typeface="Roboto"/>
              </a:defRPr>
            </a:lvl2pPr>
            <a:lvl3pPr lvl="2">
              <a:buNone/>
              <a:defRPr>
                <a:solidFill>
                  <a:srgbClr val="5F6368"/>
                </a:solidFill>
                <a:latin typeface="Roboto"/>
                <a:ea typeface="Roboto"/>
                <a:cs typeface="Roboto"/>
                <a:sym typeface="Roboto"/>
              </a:defRPr>
            </a:lvl3pPr>
            <a:lvl4pPr lvl="3">
              <a:buNone/>
              <a:defRPr>
                <a:solidFill>
                  <a:srgbClr val="5F6368"/>
                </a:solidFill>
                <a:latin typeface="Roboto"/>
                <a:ea typeface="Roboto"/>
                <a:cs typeface="Roboto"/>
                <a:sym typeface="Roboto"/>
              </a:defRPr>
            </a:lvl4pPr>
            <a:lvl5pPr lvl="4">
              <a:buNone/>
              <a:defRPr>
                <a:solidFill>
                  <a:srgbClr val="5F6368"/>
                </a:solidFill>
                <a:latin typeface="Roboto"/>
                <a:ea typeface="Roboto"/>
                <a:cs typeface="Roboto"/>
                <a:sym typeface="Roboto"/>
              </a:defRPr>
            </a:lvl5pPr>
            <a:lvl6pPr lvl="5">
              <a:buNone/>
              <a:defRPr>
                <a:solidFill>
                  <a:srgbClr val="5F6368"/>
                </a:solidFill>
                <a:latin typeface="Roboto"/>
                <a:ea typeface="Roboto"/>
                <a:cs typeface="Roboto"/>
                <a:sym typeface="Roboto"/>
              </a:defRPr>
            </a:lvl6pPr>
            <a:lvl7pPr lvl="6">
              <a:buNone/>
              <a:defRPr>
                <a:solidFill>
                  <a:srgbClr val="5F6368"/>
                </a:solidFill>
                <a:latin typeface="Roboto"/>
                <a:ea typeface="Roboto"/>
                <a:cs typeface="Roboto"/>
                <a:sym typeface="Roboto"/>
              </a:defRPr>
            </a:lvl7pPr>
            <a:lvl8pPr lvl="7">
              <a:buNone/>
              <a:defRPr>
                <a:solidFill>
                  <a:srgbClr val="5F6368"/>
                </a:solidFill>
                <a:latin typeface="Roboto"/>
                <a:ea typeface="Roboto"/>
                <a:cs typeface="Roboto"/>
                <a:sym typeface="Roboto"/>
              </a:defRPr>
            </a:lvl8pPr>
            <a:lvl9pPr lvl="8">
              <a:buNone/>
              <a:defRPr>
                <a:solidFill>
                  <a:srgbClr val="5F636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Box - Crimson 1 4">
  <p:cSld name="TITLE_2_3_3_4">
    <p:spTree>
      <p:nvGrpSpPr>
        <p:cNvPr id="1" name="Shape 158"/>
        <p:cNvGrpSpPr/>
        <p:nvPr/>
      </p:nvGrpSpPr>
      <p:grpSpPr>
        <a:xfrm>
          <a:off x="0" y="0"/>
          <a:ext cx="0" cy="0"/>
          <a:chOff x="0" y="0"/>
          <a:chExt cx="0" cy="0"/>
        </a:xfrm>
      </p:grpSpPr>
      <p:sp>
        <p:nvSpPr>
          <p:cNvPr id="159" name="Google Shape;159;p30"/>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1pPr>
            <a:lvl2pPr marL="914400" marR="0" lvl="1"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2pPr>
            <a:lvl3pPr marL="1371600" marR="0" lvl="2"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3pPr>
            <a:lvl4pPr marL="1828800" marR="0" lvl="3"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4pPr>
            <a:lvl5pPr marL="2286000" marR="0" lvl="4"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5pPr>
            <a:lvl6pPr marL="2743200" marR="0" lvl="5"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6pPr>
            <a:lvl7pPr marL="3200400" marR="0" lvl="6"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7pPr>
            <a:lvl8pPr marL="3657600" marR="0" lvl="7"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8pPr>
            <a:lvl9pPr marL="4114800" marR="0" lvl="8"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9pPr>
          </a:lstStyle>
          <a:p>
            <a:endParaRPr/>
          </a:p>
        </p:txBody>
      </p:sp>
      <p:sp>
        <p:nvSpPr>
          <p:cNvPr id="160" name="Google Shape;160;p30"/>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161" name="Google Shape;161;p30"/>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62" name="Google Shape;162;p30"/>
          <p:cNvSpPr txBox="1">
            <a:spLocks noGrp="1"/>
          </p:cNvSpPr>
          <p:nvPr>
            <p:ph type="title"/>
          </p:nvPr>
        </p:nvSpPr>
        <p:spPr>
          <a:xfrm>
            <a:off x="344500" y="264375"/>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63" name="Google Shape;163;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Roboto"/>
                <a:ea typeface="Roboto"/>
                <a:cs typeface="Roboto"/>
                <a:sym typeface="Roboto"/>
              </a:defRPr>
            </a:lvl1pPr>
            <a:lvl2pPr lvl="1">
              <a:buNone/>
              <a:defRPr>
                <a:solidFill>
                  <a:srgbClr val="5F6368"/>
                </a:solidFill>
                <a:latin typeface="Roboto"/>
                <a:ea typeface="Roboto"/>
                <a:cs typeface="Roboto"/>
                <a:sym typeface="Roboto"/>
              </a:defRPr>
            </a:lvl2pPr>
            <a:lvl3pPr lvl="2">
              <a:buNone/>
              <a:defRPr>
                <a:solidFill>
                  <a:srgbClr val="5F6368"/>
                </a:solidFill>
                <a:latin typeface="Roboto"/>
                <a:ea typeface="Roboto"/>
                <a:cs typeface="Roboto"/>
                <a:sym typeface="Roboto"/>
              </a:defRPr>
            </a:lvl3pPr>
            <a:lvl4pPr lvl="3">
              <a:buNone/>
              <a:defRPr>
                <a:solidFill>
                  <a:srgbClr val="5F6368"/>
                </a:solidFill>
                <a:latin typeface="Roboto"/>
                <a:ea typeface="Roboto"/>
                <a:cs typeface="Roboto"/>
                <a:sym typeface="Roboto"/>
              </a:defRPr>
            </a:lvl4pPr>
            <a:lvl5pPr lvl="4">
              <a:buNone/>
              <a:defRPr>
                <a:solidFill>
                  <a:srgbClr val="5F6368"/>
                </a:solidFill>
                <a:latin typeface="Roboto"/>
                <a:ea typeface="Roboto"/>
                <a:cs typeface="Roboto"/>
                <a:sym typeface="Roboto"/>
              </a:defRPr>
            </a:lvl5pPr>
            <a:lvl6pPr lvl="5">
              <a:buNone/>
              <a:defRPr>
                <a:solidFill>
                  <a:srgbClr val="5F6368"/>
                </a:solidFill>
                <a:latin typeface="Roboto"/>
                <a:ea typeface="Roboto"/>
                <a:cs typeface="Roboto"/>
                <a:sym typeface="Roboto"/>
              </a:defRPr>
            </a:lvl6pPr>
            <a:lvl7pPr lvl="6">
              <a:buNone/>
              <a:defRPr>
                <a:solidFill>
                  <a:srgbClr val="5F6368"/>
                </a:solidFill>
                <a:latin typeface="Roboto"/>
                <a:ea typeface="Roboto"/>
                <a:cs typeface="Roboto"/>
                <a:sym typeface="Roboto"/>
              </a:defRPr>
            </a:lvl7pPr>
            <a:lvl8pPr lvl="7">
              <a:buNone/>
              <a:defRPr>
                <a:solidFill>
                  <a:srgbClr val="5F6368"/>
                </a:solidFill>
                <a:latin typeface="Roboto"/>
                <a:ea typeface="Roboto"/>
                <a:cs typeface="Roboto"/>
                <a:sym typeface="Roboto"/>
              </a:defRPr>
            </a:lvl8pPr>
            <a:lvl9pPr lvl="8">
              <a:buNone/>
              <a:defRPr>
                <a:solidFill>
                  <a:srgbClr val="5F636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Half Color Grey - Crimson 1">
  <p:cSld name="TITLE_2_2_1_3">
    <p:spTree>
      <p:nvGrpSpPr>
        <p:cNvPr id="1" name="Shape 164"/>
        <p:cNvGrpSpPr/>
        <p:nvPr/>
      </p:nvGrpSpPr>
      <p:grpSpPr>
        <a:xfrm>
          <a:off x="0" y="0"/>
          <a:ext cx="0" cy="0"/>
          <a:chOff x="0" y="0"/>
          <a:chExt cx="0" cy="0"/>
        </a:xfrm>
      </p:grpSpPr>
      <p:sp>
        <p:nvSpPr>
          <p:cNvPr id="165" name="Google Shape;165;p31"/>
          <p:cNvSpPr txBox="1">
            <a:spLocks noGrp="1"/>
          </p:cNvSpPr>
          <p:nvPr>
            <p:ph type="body" idx="1"/>
          </p:nvPr>
        </p:nvSpPr>
        <p:spPr>
          <a:xfrm>
            <a:off x="344501" y="1718700"/>
            <a:ext cx="2976600" cy="204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1pPr>
            <a:lvl2pPr marL="914400" marR="0" lvl="1"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2pPr>
            <a:lvl3pPr marL="1371600" marR="0" lvl="2"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3pPr>
            <a:lvl4pPr marL="1828800" marR="0" lvl="3"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4pPr>
            <a:lvl5pPr marL="2286000" marR="0" lvl="4"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5pPr>
            <a:lvl6pPr marL="2743200" marR="0" lvl="5"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6pPr>
            <a:lvl7pPr marL="3200400" marR="0" lvl="6"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7pPr>
            <a:lvl8pPr marL="3657600" marR="0" lvl="7"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8pPr>
            <a:lvl9pPr marL="4114800" marR="0" lvl="8"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9pPr>
          </a:lstStyle>
          <a:p>
            <a:endParaRPr/>
          </a:p>
        </p:txBody>
      </p:sp>
      <p:sp>
        <p:nvSpPr>
          <p:cNvPr id="166" name="Google Shape;166;p31"/>
          <p:cNvSpPr txBox="1">
            <a:spLocks noGrp="1"/>
          </p:cNvSpPr>
          <p:nvPr>
            <p:ph type="title"/>
          </p:nvPr>
        </p:nvSpPr>
        <p:spPr>
          <a:xfrm>
            <a:off x="344500" y="603900"/>
            <a:ext cx="3864600" cy="969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67" name="Google Shape;167;p31"/>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31"/>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69" name="Google Shape;169;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Roboto"/>
                <a:ea typeface="Roboto"/>
                <a:cs typeface="Roboto"/>
                <a:sym typeface="Roboto"/>
              </a:defRPr>
            </a:lvl1pPr>
            <a:lvl2pPr lvl="1">
              <a:buNone/>
              <a:defRPr>
                <a:solidFill>
                  <a:srgbClr val="5F6368"/>
                </a:solidFill>
                <a:latin typeface="Roboto"/>
                <a:ea typeface="Roboto"/>
                <a:cs typeface="Roboto"/>
                <a:sym typeface="Roboto"/>
              </a:defRPr>
            </a:lvl2pPr>
            <a:lvl3pPr lvl="2">
              <a:buNone/>
              <a:defRPr>
                <a:solidFill>
                  <a:srgbClr val="5F6368"/>
                </a:solidFill>
                <a:latin typeface="Roboto"/>
                <a:ea typeface="Roboto"/>
                <a:cs typeface="Roboto"/>
                <a:sym typeface="Roboto"/>
              </a:defRPr>
            </a:lvl3pPr>
            <a:lvl4pPr lvl="3">
              <a:buNone/>
              <a:defRPr>
                <a:solidFill>
                  <a:srgbClr val="5F6368"/>
                </a:solidFill>
                <a:latin typeface="Roboto"/>
                <a:ea typeface="Roboto"/>
                <a:cs typeface="Roboto"/>
                <a:sym typeface="Roboto"/>
              </a:defRPr>
            </a:lvl4pPr>
            <a:lvl5pPr lvl="4">
              <a:buNone/>
              <a:defRPr>
                <a:solidFill>
                  <a:srgbClr val="5F6368"/>
                </a:solidFill>
                <a:latin typeface="Roboto"/>
                <a:ea typeface="Roboto"/>
                <a:cs typeface="Roboto"/>
                <a:sym typeface="Roboto"/>
              </a:defRPr>
            </a:lvl5pPr>
            <a:lvl6pPr lvl="5">
              <a:buNone/>
              <a:defRPr>
                <a:solidFill>
                  <a:srgbClr val="5F6368"/>
                </a:solidFill>
                <a:latin typeface="Roboto"/>
                <a:ea typeface="Roboto"/>
                <a:cs typeface="Roboto"/>
                <a:sym typeface="Roboto"/>
              </a:defRPr>
            </a:lvl6pPr>
            <a:lvl7pPr lvl="6">
              <a:buNone/>
              <a:defRPr>
                <a:solidFill>
                  <a:srgbClr val="5F6368"/>
                </a:solidFill>
                <a:latin typeface="Roboto"/>
                <a:ea typeface="Roboto"/>
                <a:cs typeface="Roboto"/>
                <a:sym typeface="Roboto"/>
              </a:defRPr>
            </a:lvl7pPr>
            <a:lvl8pPr lvl="7">
              <a:buNone/>
              <a:defRPr>
                <a:solidFill>
                  <a:srgbClr val="5F6368"/>
                </a:solidFill>
                <a:latin typeface="Roboto"/>
                <a:ea typeface="Roboto"/>
                <a:cs typeface="Roboto"/>
                <a:sym typeface="Roboto"/>
              </a:defRPr>
            </a:lvl8pPr>
            <a:lvl9pPr lvl="8">
              <a:buNone/>
              <a:defRPr>
                <a:solidFill>
                  <a:srgbClr val="5F636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Box - Crimson 1 5">
  <p:cSld name="TITLE_2_3_3_5">
    <p:spTree>
      <p:nvGrpSpPr>
        <p:cNvPr id="1" name="Shape 170"/>
        <p:cNvGrpSpPr/>
        <p:nvPr/>
      </p:nvGrpSpPr>
      <p:grpSpPr>
        <a:xfrm>
          <a:off x="0" y="0"/>
          <a:ext cx="0" cy="0"/>
          <a:chOff x="0" y="0"/>
          <a:chExt cx="0" cy="0"/>
        </a:xfrm>
      </p:grpSpPr>
      <p:sp>
        <p:nvSpPr>
          <p:cNvPr id="171" name="Google Shape;171;p32"/>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1pPr>
            <a:lvl2pPr marL="914400" marR="0" lvl="1"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2pPr>
            <a:lvl3pPr marL="1371600" marR="0" lvl="2"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3pPr>
            <a:lvl4pPr marL="1828800" marR="0" lvl="3"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4pPr>
            <a:lvl5pPr marL="2286000" marR="0" lvl="4"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5pPr>
            <a:lvl6pPr marL="2743200" marR="0" lvl="5"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6pPr>
            <a:lvl7pPr marL="3200400" marR="0" lvl="6"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7pPr>
            <a:lvl8pPr marL="3657600" marR="0" lvl="7"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8pPr>
            <a:lvl9pPr marL="4114800" marR="0" lvl="8"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9pPr>
          </a:lstStyle>
          <a:p>
            <a:endParaRPr/>
          </a:p>
        </p:txBody>
      </p:sp>
      <p:sp>
        <p:nvSpPr>
          <p:cNvPr id="172" name="Google Shape;172;p32"/>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173" name="Google Shape;173;p32"/>
          <p:cNvSpPr/>
          <p:nvPr/>
        </p:nvSpPr>
        <p:spPr>
          <a:xfrm>
            <a:off x="-22468" y="235365"/>
            <a:ext cx="57900" cy="4672800"/>
          </a:xfrm>
          <a:prstGeom prst="rect">
            <a:avLst/>
          </a:prstGeom>
          <a:solidFill>
            <a:srgbClr val="0F219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74" name="Google Shape;174;p32"/>
          <p:cNvSpPr txBox="1">
            <a:spLocks noGrp="1"/>
          </p:cNvSpPr>
          <p:nvPr>
            <p:ph type="title"/>
          </p:nvPr>
        </p:nvSpPr>
        <p:spPr>
          <a:xfrm>
            <a:off x="344500" y="264375"/>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75" name="Google Shape;175;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Roboto"/>
                <a:ea typeface="Roboto"/>
                <a:cs typeface="Roboto"/>
                <a:sym typeface="Roboto"/>
              </a:defRPr>
            </a:lvl1pPr>
            <a:lvl2pPr lvl="1">
              <a:buNone/>
              <a:defRPr>
                <a:solidFill>
                  <a:srgbClr val="5F6368"/>
                </a:solidFill>
                <a:latin typeface="Roboto"/>
                <a:ea typeface="Roboto"/>
                <a:cs typeface="Roboto"/>
                <a:sym typeface="Roboto"/>
              </a:defRPr>
            </a:lvl2pPr>
            <a:lvl3pPr lvl="2">
              <a:buNone/>
              <a:defRPr>
                <a:solidFill>
                  <a:srgbClr val="5F6368"/>
                </a:solidFill>
                <a:latin typeface="Roboto"/>
                <a:ea typeface="Roboto"/>
                <a:cs typeface="Roboto"/>
                <a:sym typeface="Roboto"/>
              </a:defRPr>
            </a:lvl3pPr>
            <a:lvl4pPr lvl="3">
              <a:buNone/>
              <a:defRPr>
                <a:solidFill>
                  <a:srgbClr val="5F6368"/>
                </a:solidFill>
                <a:latin typeface="Roboto"/>
                <a:ea typeface="Roboto"/>
                <a:cs typeface="Roboto"/>
                <a:sym typeface="Roboto"/>
              </a:defRPr>
            </a:lvl4pPr>
            <a:lvl5pPr lvl="4">
              <a:buNone/>
              <a:defRPr>
                <a:solidFill>
                  <a:srgbClr val="5F6368"/>
                </a:solidFill>
                <a:latin typeface="Roboto"/>
                <a:ea typeface="Roboto"/>
                <a:cs typeface="Roboto"/>
                <a:sym typeface="Roboto"/>
              </a:defRPr>
            </a:lvl5pPr>
            <a:lvl6pPr lvl="5">
              <a:buNone/>
              <a:defRPr>
                <a:solidFill>
                  <a:srgbClr val="5F6368"/>
                </a:solidFill>
                <a:latin typeface="Roboto"/>
                <a:ea typeface="Roboto"/>
                <a:cs typeface="Roboto"/>
                <a:sym typeface="Roboto"/>
              </a:defRPr>
            </a:lvl6pPr>
            <a:lvl7pPr lvl="6">
              <a:buNone/>
              <a:defRPr>
                <a:solidFill>
                  <a:srgbClr val="5F6368"/>
                </a:solidFill>
                <a:latin typeface="Roboto"/>
                <a:ea typeface="Roboto"/>
                <a:cs typeface="Roboto"/>
                <a:sym typeface="Roboto"/>
              </a:defRPr>
            </a:lvl7pPr>
            <a:lvl8pPr lvl="7">
              <a:buNone/>
              <a:defRPr>
                <a:solidFill>
                  <a:srgbClr val="5F6368"/>
                </a:solidFill>
                <a:latin typeface="Roboto"/>
                <a:ea typeface="Roboto"/>
                <a:cs typeface="Roboto"/>
                <a:sym typeface="Roboto"/>
              </a:defRPr>
            </a:lvl8pPr>
            <a:lvl9pPr lvl="8">
              <a:buNone/>
              <a:defRPr>
                <a:solidFill>
                  <a:srgbClr val="5F636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alf Color Grey - Orange">
  <p:cSld name="TITLE_2_2_1_1">
    <p:bg>
      <p:bgPr>
        <a:solidFill>
          <a:srgbClr val="F1F3F4"/>
        </a:solidFill>
        <a:effectLst/>
      </p:bgPr>
    </p:bg>
    <p:spTree>
      <p:nvGrpSpPr>
        <p:cNvPr id="1" name="Shape 20"/>
        <p:cNvGrpSpPr/>
        <p:nvPr/>
      </p:nvGrpSpPr>
      <p:grpSpPr>
        <a:xfrm>
          <a:off x="0" y="0"/>
          <a:ext cx="0" cy="0"/>
          <a:chOff x="0" y="0"/>
          <a:chExt cx="0" cy="0"/>
        </a:xfrm>
      </p:grpSpPr>
      <p:sp>
        <p:nvSpPr>
          <p:cNvPr id="21" name="Google Shape;21;p4"/>
          <p:cNvSpPr/>
          <p:nvPr/>
        </p:nvSpPr>
        <p:spPr>
          <a:xfrm>
            <a:off x="-18050" y="0"/>
            <a:ext cx="45897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
          <p:cNvSpPr txBox="1">
            <a:spLocks noGrp="1"/>
          </p:cNvSpPr>
          <p:nvPr>
            <p:ph type="body" idx="1"/>
          </p:nvPr>
        </p:nvSpPr>
        <p:spPr>
          <a:xfrm>
            <a:off x="344501" y="1718700"/>
            <a:ext cx="2976600" cy="20463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23" name="Google Shape;23;p4"/>
          <p:cNvSpPr txBox="1">
            <a:spLocks noGrp="1"/>
          </p:cNvSpPr>
          <p:nvPr>
            <p:ph type="title"/>
          </p:nvPr>
        </p:nvSpPr>
        <p:spPr>
          <a:xfrm>
            <a:off x="344500" y="603900"/>
            <a:ext cx="3864600" cy="9627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3000"/>
              <a:buFont typeface="Arial"/>
              <a:buNone/>
              <a:defRPr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4" name="Google Shape;24;p4"/>
          <p:cNvSpPr/>
          <p:nvPr/>
        </p:nvSpPr>
        <p:spPr>
          <a:xfrm>
            <a:off x="-22468" y="235365"/>
            <a:ext cx="57900" cy="4672800"/>
          </a:xfrm>
          <a:prstGeom prst="rect">
            <a:avLst/>
          </a:prstGeom>
          <a:solidFill>
            <a:srgbClr val="EA8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5" name="Google Shape;25;p4"/>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1pPr>
            <a:lvl2pPr marL="914400" marR="0" lvl="1"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2pPr>
            <a:lvl3pPr marL="1371600" marR="0" lvl="2"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3pPr>
            <a:lvl4pPr marL="1828800" marR="0" lvl="3"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4pPr>
            <a:lvl5pPr marL="2286000" marR="0" lvl="4"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5pPr>
            <a:lvl6pPr marL="2743200" marR="0" lvl="5"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6pPr>
            <a:lvl7pPr marL="3200400" marR="0" lvl="6"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7pPr>
            <a:lvl8pPr marL="3657600" marR="0" lvl="7"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8pPr>
            <a:lvl9pPr marL="4114800" marR="0" lvl="8"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9pPr>
          </a:lstStyle>
          <a:p>
            <a:endParaRPr/>
          </a:p>
        </p:txBody>
      </p:sp>
      <p:sp>
        <p:nvSpPr>
          <p:cNvPr id="26" name="Google Shape;26;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Idea">
  <p:cSld name="Blank_4_1">
    <p:spTree>
      <p:nvGrpSpPr>
        <p:cNvPr id="1" name="Shape 176"/>
        <p:cNvGrpSpPr/>
        <p:nvPr/>
      </p:nvGrpSpPr>
      <p:grpSpPr>
        <a:xfrm>
          <a:off x="0" y="0"/>
          <a:ext cx="0" cy="0"/>
          <a:chOff x="0" y="0"/>
          <a:chExt cx="0" cy="0"/>
        </a:xfrm>
      </p:grpSpPr>
      <p:cxnSp>
        <p:nvCxnSpPr>
          <p:cNvPr id="177" name="Google Shape;177;p33"/>
          <p:cNvCxnSpPr/>
          <p:nvPr/>
        </p:nvCxnSpPr>
        <p:spPr>
          <a:xfrm>
            <a:off x="601330" y="1646680"/>
            <a:ext cx="1411200" cy="0"/>
          </a:xfrm>
          <a:prstGeom prst="straightConnector1">
            <a:avLst/>
          </a:prstGeom>
          <a:noFill/>
          <a:ln w="38100" cap="flat" cmpd="sng">
            <a:solidFill>
              <a:srgbClr val="A51C30"/>
            </a:solidFill>
            <a:prstDash val="solid"/>
            <a:miter lim="400000"/>
            <a:headEnd type="none" w="sm" len="sm"/>
            <a:tailEnd type="none" w="sm" len="sm"/>
          </a:ln>
        </p:spPr>
      </p:cxnSp>
      <p:pic>
        <p:nvPicPr>
          <p:cNvPr id="178" name="Google Shape;178;p33"/>
          <p:cNvPicPr preferRelativeResize="0"/>
          <p:nvPr/>
        </p:nvPicPr>
        <p:blipFill>
          <a:blip r:embed="rId2">
            <a:alphaModFix/>
          </a:blip>
          <a:stretch>
            <a:fillRect/>
          </a:stretch>
        </p:blipFill>
        <p:spPr>
          <a:xfrm>
            <a:off x="505763" y="1674838"/>
            <a:ext cx="1509125" cy="1766775"/>
          </a:xfrm>
          <a:prstGeom prst="rect">
            <a:avLst/>
          </a:prstGeom>
          <a:noFill/>
          <a:ln>
            <a:noFill/>
          </a:ln>
        </p:spPr>
      </p:pic>
      <p:cxnSp>
        <p:nvCxnSpPr>
          <p:cNvPr id="179" name="Google Shape;179;p33"/>
          <p:cNvCxnSpPr/>
          <p:nvPr/>
        </p:nvCxnSpPr>
        <p:spPr>
          <a:xfrm>
            <a:off x="554730" y="3469780"/>
            <a:ext cx="1411200" cy="0"/>
          </a:xfrm>
          <a:prstGeom prst="straightConnector1">
            <a:avLst/>
          </a:prstGeom>
          <a:noFill/>
          <a:ln w="38100" cap="flat" cmpd="sng">
            <a:solidFill>
              <a:srgbClr val="A51C30"/>
            </a:solidFill>
            <a:prstDash val="solid"/>
            <a:miter lim="400000"/>
            <a:headEnd type="none" w="sm" len="sm"/>
            <a:tailEnd type="none" w="sm" len="sm"/>
          </a:ln>
        </p:spPr>
      </p:cxnSp>
      <p:sp>
        <p:nvSpPr>
          <p:cNvPr id="180" name="Google Shape;180;p33"/>
          <p:cNvSpPr txBox="1">
            <a:spLocks noGrp="1"/>
          </p:cNvSpPr>
          <p:nvPr>
            <p:ph type="title"/>
          </p:nvPr>
        </p:nvSpPr>
        <p:spPr>
          <a:xfrm>
            <a:off x="2264025" y="1646675"/>
            <a:ext cx="5785800" cy="18231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5000"/>
              <a:buFont typeface="Arial"/>
              <a:buNone/>
              <a:defRPr sz="50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5000"/>
              <a:buFont typeface="Helvetica Neue Light"/>
              <a:buNone/>
              <a:defRPr sz="50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5000"/>
              <a:buFont typeface="Helvetica Neue Light"/>
              <a:buNone/>
              <a:defRPr sz="50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5000"/>
              <a:buFont typeface="Helvetica Neue Light"/>
              <a:buNone/>
              <a:defRPr sz="50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5000"/>
              <a:buFont typeface="Helvetica Neue Light"/>
              <a:buNone/>
              <a:defRPr sz="50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5000"/>
              <a:buFont typeface="Helvetica Neue Light"/>
              <a:buNone/>
              <a:defRPr sz="50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5000"/>
              <a:buFont typeface="Helvetica Neue Light"/>
              <a:buNone/>
              <a:defRPr sz="50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5000"/>
              <a:buFont typeface="Helvetica Neue Light"/>
              <a:buNone/>
              <a:defRPr sz="50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5000"/>
              <a:buFont typeface="Helvetica Neue Light"/>
              <a:buNone/>
              <a:defRPr sz="5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81" name="Google Shape;181;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Box - Crimson 1 6">
  <p:cSld name="TITLE_2_3_3_6">
    <p:spTree>
      <p:nvGrpSpPr>
        <p:cNvPr id="1" name="Shape 182"/>
        <p:cNvGrpSpPr/>
        <p:nvPr/>
      </p:nvGrpSpPr>
      <p:grpSpPr>
        <a:xfrm>
          <a:off x="0" y="0"/>
          <a:ext cx="0" cy="0"/>
          <a:chOff x="0" y="0"/>
          <a:chExt cx="0" cy="0"/>
        </a:xfrm>
      </p:grpSpPr>
      <p:sp>
        <p:nvSpPr>
          <p:cNvPr id="183" name="Google Shape;183;p34"/>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184" name="Google Shape;184;p34"/>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185" name="Google Shape;185;p34"/>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86" name="Google Shape;186;p34"/>
          <p:cNvSpPr txBox="1">
            <a:spLocks noGrp="1"/>
          </p:cNvSpPr>
          <p:nvPr>
            <p:ph type="title"/>
          </p:nvPr>
        </p:nvSpPr>
        <p:spPr>
          <a:xfrm>
            <a:off x="344500" y="264375"/>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87" name="Google Shape;18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Google Sans"/>
                <a:ea typeface="Google Sans"/>
                <a:cs typeface="Google Sans"/>
                <a:sym typeface="Google Sans"/>
              </a:defRPr>
            </a:lvl1pPr>
            <a:lvl2pPr lvl="1">
              <a:buNone/>
              <a:defRPr>
                <a:solidFill>
                  <a:srgbClr val="5F6368"/>
                </a:solidFill>
                <a:latin typeface="Google Sans"/>
                <a:ea typeface="Google Sans"/>
                <a:cs typeface="Google Sans"/>
                <a:sym typeface="Google Sans"/>
              </a:defRPr>
            </a:lvl2pPr>
            <a:lvl3pPr lvl="2">
              <a:buNone/>
              <a:defRPr>
                <a:solidFill>
                  <a:srgbClr val="5F6368"/>
                </a:solidFill>
                <a:latin typeface="Google Sans"/>
                <a:ea typeface="Google Sans"/>
                <a:cs typeface="Google Sans"/>
                <a:sym typeface="Google Sans"/>
              </a:defRPr>
            </a:lvl3pPr>
            <a:lvl4pPr lvl="3">
              <a:buNone/>
              <a:defRPr>
                <a:solidFill>
                  <a:srgbClr val="5F6368"/>
                </a:solidFill>
                <a:latin typeface="Google Sans"/>
                <a:ea typeface="Google Sans"/>
                <a:cs typeface="Google Sans"/>
                <a:sym typeface="Google Sans"/>
              </a:defRPr>
            </a:lvl4pPr>
            <a:lvl5pPr lvl="4">
              <a:buNone/>
              <a:defRPr>
                <a:solidFill>
                  <a:srgbClr val="5F6368"/>
                </a:solidFill>
                <a:latin typeface="Google Sans"/>
                <a:ea typeface="Google Sans"/>
                <a:cs typeface="Google Sans"/>
                <a:sym typeface="Google Sans"/>
              </a:defRPr>
            </a:lvl5pPr>
            <a:lvl6pPr lvl="5">
              <a:buNone/>
              <a:defRPr>
                <a:solidFill>
                  <a:srgbClr val="5F6368"/>
                </a:solidFill>
                <a:latin typeface="Google Sans"/>
                <a:ea typeface="Google Sans"/>
                <a:cs typeface="Google Sans"/>
                <a:sym typeface="Google Sans"/>
              </a:defRPr>
            </a:lvl6pPr>
            <a:lvl7pPr lvl="6">
              <a:buNone/>
              <a:defRPr>
                <a:solidFill>
                  <a:srgbClr val="5F6368"/>
                </a:solidFill>
                <a:latin typeface="Google Sans"/>
                <a:ea typeface="Google Sans"/>
                <a:cs typeface="Google Sans"/>
                <a:sym typeface="Google Sans"/>
              </a:defRPr>
            </a:lvl7pPr>
            <a:lvl8pPr lvl="7">
              <a:buNone/>
              <a:defRPr>
                <a:solidFill>
                  <a:srgbClr val="5F6368"/>
                </a:solidFill>
                <a:latin typeface="Google Sans"/>
                <a:ea typeface="Google Sans"/>
                <a:cs typeface="Google Sans"/>
                <a:sym typeface="Google Sans"/>
              </a:defRPr>
            </a:lvl8pPr>
            <a:lvl9pPr lvl="8">
              <a:buNone/>
              <a:defRPr>
                <a:solidFill>
                  <a:srgbClr val="5F6368"/>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Box - Crimson 1 8">
  <p:cSld name="TITLE_2_3_3_8">
    <p:spTree>
      <p:nvGrpSpPr>
        <p:cNvPr id="1" name="Shape 194"/>
        <p:cNvGrpSpPr/>
        <p:nvPr/>
      </p:nvGrpSpPr>
      <p:grpSpPr>
        <a:xfrm>
          <a:off x="0" y="0"/>
          <a:ext cx="0" cy="0"/>
          <a:chOff x="0" y="0"/>
          <a:chExt cx="0" cy="0"/>
        </a:xfrm>
      </p:grpSpPr>
      <p:sp>
        <p:nvSpPr>
          <p:cNvPr id="195" name="Google Shape;195;p36"/>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196" name="Google Shape;196;p36"/>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197" name="Google Shape;197;p36"/>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98" name="Google Shape;198;p36"/>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99" name="Google Shape;199;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Google Sans"/>
                <a:ea typeface="Google Sans"/>
                <a:cs typeface="Google Sans"/>
                <a:sym typeface="Google Sans"/>
              </a:defRPr>
            </a:lvl1pPr>
            <a:lvl2pPr lvl="1">
              <a:buNone/>
              <a:defRPr>
                <a:solidFill>
                  <a:srgbClr val="5F6368"/>
                </a:solidFill>
                <a:latin typeface="Google Sans"/>
                <a:ea typeface="Google Sans"/>
                <a:cs typeface="Google Sans"/>
                <a:sym typeface="Google Sans"/>
              </a:defRPr>
            </a:lvl2pPr>
            <a:lvl3pPr lvl="2">
              <a:buNone/>
              <a:defRPr>
                <a:solidFill>
                  <a:srgbClr val="5F6368"/>
                </a:solidFill>
                <a:latin typeface="Google Sans"/>
                <a:ea typeface="Google Sans"/>
                <a:cs typeface="Google Sans"/>
                <a:sym typeface="Google Sans"/>
              </a:defRPr>
            </a:lvl3pPr>
            <a:lvl4pPr lvl="3">
              <a:buNone/>
              <a:defRPr>
                <a:solidFill>
                  <a:srgbClr val="5F6368"/>
                </a:solidFill>
                <a:latin typeface="Google Sans"/>
                <a:ea typeface="Google Sans"/>
                <a:cs typeface="Google Sans"/>
                <a:sym typeface="Google Sans"/>
              </a:defRPr>
            </a:lvl4pPr>
            <a:lvl5pPr lvl="4">
              <a:buNone/>
              <a:defRPr>
                <a:solidFill>
                  <a:srgbClr val="5F6368"/>
                </a:solidFill>
                <a:latin typeface="Google Sans"/>
                <a:ea typeface="Google Sans"/>
                <a:cs typeface="Google Sans"/>
                <a:sym typeface="Google Sans"/>
              </a:defRPr>
            </a:lvl5pPr>
            <a:lvl6pPr lvl="5">
              <a:buNone/>
              <a:defRPr>
                <a:solidFill>
                  <a:srgbClr val="5F6368"/>
                </a:solidFill>
                <a:latin typeface="Google Sans"/>
                <a:ea typeface="Google Sans"/>
                <a:cs typeface="Google Sans"/>
                <a:sym typeface="Google Sans"/>
              </a:defRPr>
            </a:lvl6pPr>
            <a:lvl7pPr lvl="6">
              <a:buNone/>
              <a:defRPr>
                <a:solidFill>
                  <a:srgbClr val="5F6368"/>
                </a:solidFill>
                <a:latin typeface="Google Sans"/>
                <a:ea typeface="Google Sans"/>
                <a:cs typeface="Google Sans"/>
                <a:sym typeface="Google Sans"/>
              </a:defRPr>
            </a:lvl7pPr>
            <a:lvl8pPr lvl="7">
              <a:buNone/>
              <a:defRPr>
                <a:solidFill>
                  <a:srgbClr val="5F6368"/>
                </a:solidFill>
                <a:latin typeface="Google Sans"/>
                <a:ea typeface="Google Sans"/>
                <a:cs typeface="Google Sans"/>
                <a:sym typeface="Google Sans"/>
              </a:defRPr>
            </a:lvl8pPr>
            <a:lvl9pPr lvl="8">
              <a:buNone/>
              <a:defRPr>
                <a:solidFill>
                  <a:srgbClr val="5F6368"/>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ne Box - Crimson 1 9">
  <p:cSld name="TITLE_2_3_3_9">
    <p:spTree>
      <p:nvGrpSpPr>
        <p:cNvPr id="1" name="Shape 200"/>
        <p:cNvGrpSpPr/>
        <p:nvPr/>
      </p:nvGrpSpPr>
      <p:grpSpPr>
        <a:xfrm>
          <a:off x="0" y="0"/>
          <a:ext cx="0" cy="0"/>
          <a:chOff x="0" y="0"/>
          <a:chExt cx="0" cy="0"/>
        </a:xfrm>
      </p:grpSpPr>
      <p:sp>
        <p:nvSpPr>
          <p:cNvPr id="201" name="Google Shape;201;p37"/>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202" name="Google Shape;202;p37"/>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03" name="Google Shape;203;p37"/>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04" name="Google Shape;204;p37"/>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05" name="Google Shape;205;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Google Sans"/>
                <a:ea typeface="Google Sans"/>
                <a:cs typeface="Google Sans"/>
                <a:sym typeface="Google Sans"/>
              </a:defRPr>
            </a:lvl1pPr>
            <a:lvl2pPr lvl="1">
              <a:buNone/>
              <a:defRPr>
                <a:solidFill>
                  <a:srgbClr val="5F6368"/>
                </a:solidFill>
                <a:latin typeface="Google Sans"/>
                <a:ea typeface="Google Sans"/>
                <a:cs typeface="Google Sans"/>
                <a:sym typeface="Google Sans"/>
              </a:defRPr>
            </a:lvl2pPr>
            <a:lvl3pPr lvl="2">
              <a:buNone/>
              <a:defRPr>
                <a:solidFill>
                  <a:srgbClr val="5F6368"/>
                </a:solidFill>
                <a:latin typeface="Google Sans"/>
                <a:ea typeface="Google Sans"/>
                <a:cs typeface="Google Sans"/>
                <a:sym typeface="Google Sans"/>
              </a:defRPr>
            </a:lvl3pPr>
            <a:lvl4pPr lvl="3">
              <a:buNone/>
              <a:defRPr>
                <a:solidFill>
                  <a:srgbClr val="5F6368"/>
                </a:solidFill>
                <a:latin typeface="Google Sans"/>
                <a:ea typeface="Google Sans"/>
                <a:cs typeface="Google Sans"/>
                <a:sym typeface="Google Sans"/>
              </a:defRPr>
            </a:lvl4pPr>
            <a:lvl5pPr lvl="4">
              <a:buNone/>
              <a:defRPr>
                <a:solidFill>
                  <a:srgbClr val="5F6368"/>
                </a:solidFill>
                <a:latin typeface="Google Sans"/>
                <a:ea typeface="Google Sans"/>
                <a:cs typeface="Google Sans"/>
                <a:sym typeface="Google Sans"/>
              </a:defRPr>
            </a:lvl5pPr>
            <a:lvl6pPr lvl="5">
              <a:buNone/>
              <a:defRPr>
                <a:solidFill>
                  <a:srgbClr val="5F6368"/>
                </a:solidFill>
                <a:latin typeface="Google Sans"/>
                <a:ea typeface="Google Sans"/>
                <a:cs typeface="Google Sans"/>
                <a:sym typeface="Google Sans"/>
              </a:defRPr>
            </a:lvl6pPr>
            <a:lvl7pPr lvl="6">
              <a:buNone/>
              <a:defRPr>
                <a:solidFill>
                  <a:srgbClr val="5F6368"/>
                </a:solidFill>
                <a:latin typeface="Google Sans"/>
                <a:ea typeface="Google Sans"/>
                <a:cs typeface="Google Sans"/>
                <a:sym typeface="Google Sans"/>
              </a:defRPr>
            </a:lvl7pPr>
            <a:lvl8pPr lvl="7">
              <a:buNone/>
              <a:defRPr>
                <a:solidFill>
                  <a:srgbClr val="5F6368"/>
                </a:solidFill>
                <a:latin typeface="Google Sans"/>
                <a:ea typeface="Google Sans"/>
                <a:cs typeface="Google Sans"/>
                <a:sym typeface="Google Sans"/>
              </a:defRPr>
            </a:lvl8pPr>
            <a:lvl9pPr lvl="8">
              <a:buNone/>
              <a:defRPr>
                <a:solidFill>
                  <a:srgbClr val="5F6368"/>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Half Color Grey - Crimson 1 1">
  <p:cSld name="TITLE_2_2_1_3_1">
    <p:bg>
      <p:bgPr>
        <a:solidFill>
          <a:srgbClr val="F1F3F4"/>
        </a:solidFill>
        <a:effectLst/>
      </p:bgPr>
    </p:bg>
    <p:spTree>
      <p:nvGrpSpPr>
        <p:cNvPr id="1" name="Shape 206"/>
        <p:cNvGrpSpPr/>
        <p:nvPr/>
      </p:nvGrpSpPr>
      <p:grpSpPr>
        <a:xfrm>
          <a:off x="0" y="0"/>
          <a:ext cx="0" cy="0"/>
          <a:chOff x="0" y="0"/>
          <a:chExt cx="0" cy="0"/>
        </a:xfrm>
      </p:grpSpPr>
      <p:sp>
        <p:nvSpPr>
          <p:cNvPr id="207" name="Google Shape;207;p38"/>
          <p:cNvSpPr/>
          <p:nvPr/>
        </p:nvSpPr>
        <p:spPr>
          <a:xfrm>
            <a:off x="4553950" y="0"/>
            <a:ext cx="45897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38"/>
          <p:cNvSpPr txBox="1">
            <a:spLocks noGrp="1"/>
          </p:cNvSpPr>
          <p:nvPr>
            <p:ph type="body" idx="1"/>
          </p:nvPr>
        </p:nvSpPr>
        <p:spPr>
          <a:xfrm>
            <a:off x="344501" y="1718700"/>
            <a:ext cx="2976600" cy="204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209" name="Google Shape;209;p38"/>
          <p:cNvSpPr txBox="1">
            <a:spLocks noGrp="1"/>
          </p:cNvSpPr>
          <p:nvPr>
            <p:ph type="title"/>
          </p:nvPr>
        </p:nvSpPr>
        <p:spPr>
          <a:xfrm>
            <a:off x="344500" y="603900"/>
            <a:ext cx="3864600" cy="969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10" name="Google Shape;210;p38"/>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11" name="Google Shape;211;p38"/>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100"/>
              <a:buFont typeface="Google Sans"/>
              <a:buNone/>
              <a:defRPr sz="600" i="0" u="none" strike="noStrike" cap="none">
                <a:solidFill>
                  <a:srgbClr val="000000"/>
                </a:solidFill>
                <a:latin typeface="Google Sans"/>
                <a:ea typeface="Google Sans"/>
                <a:cs typeface="Google Sans"/>
                <a:sym typeface="Google Sans"/>
              </a:defRPr>
            </a:lvl1pPr>
            <a:lvl2pPr marL="914400" marR="0" lvl="1" indent="-228600" algn="l" rtl="0">
              <a:lnSpc>
                <a:spcPct val="100000"/>
              </a:lnSpc>
              <a:spcBef>
                <a:spcPts val="0"/>
              </a:spcBef>
              <a:spcAft>
                <a:spcPts val="0"/>
              </a:spcAft>
              <a:buClr>
                <a:srgbClr val="000000"/>
              </a:buClr>
              <a:buSzPts val="1100"/>
              <a:buFont typeface="Google Sans"/>
              <a:buNone/>
              <a:defRPr sz="600" i="0" u="none" strike="noStrike" cap="none">
                <a:solidFill>
                  <a:srgbClr val="000000"/>
                </a:solidFill>
                <a:latin typeface="Google Sans"/>
                <a:ea typeface="Google Sans"/>
                <a:cs typeface="Google Sans"/>
                <a:sym typeface="Google Sans"/>
              </a:defRPr>
            </a:lvl2pPr>
            <a:lvl3pPr marL="1371600" marR="0" lvl="2" indent="-228600" algn="l" rtl="0">
              <a:lnSpc>
                <a:spcPct val="100000"/>
              </a:lnSpc>
              <a:spcBef>
                <a:spcPts val="0"/>
              </a:spcBef>
              <a:spcAft>
                <a:spcPts val="0"/>
              </a:spcAft>
              <a:buClr>
                <a:srgbClr val="000000"/>
              </a:buClr>
              <a:buSzPts val="1100"/>
              <a:buFont typeface="Google Sans"/>
              <a:buNone/>
              <a:defRPr sz="600" i="0" u="none" strike="noStrike" cap="none">
                <a:solidFill>
                  <a:srgbClr val="000000"/>
                </a:solidFill>
                <a:latin typeface="Google Sans"/>
                <a:ea typeface="Google Sans"/>
                <a:cs typeface="Google Sans"/>
                <a:sym typeface="Google Sans"/>
              </a:defRPr>
            </a:lvl3pPr>
            <a:lvl4pPr marL="1828800" marR="0" lvl="3" indent="-228600" algn="l" rtl="0">
              <a:lnSpc>
                <a:spcPct val="100000"/>
              </a:lnSpc>
              <a:spcBef>
                <a:spcPts val="0"/>
              </a:spcBef>
              <a:spcAft>
                <a:spcPts val="0"/>
              </a:spcAft>
              <a:buClr>
                <a:srgbClr val="000000"/>
              </a:buClr>
              <a:buSzPts val="1100"/>
              <a:buFont typeface="Google Sans"/>
              <a:buNone/>
              <a:defRPr sz="600" i="0" u="none" strike="noStrike" cap="none">
                <a:solidFill>
                  <a:srgbClr val="000000"/>
                </a:solidFill>
                <a:latin typeface="Google Sans"/>
                <a:ea typeface="Google Sans"/>
                <a:cs typeface="Google Sans"/>
                <a:sym typeface="Google Sans"/>
              </a:defRPr>
            </a:lvl4pPr>
            <a:lvl5pPr marL="2286000" marR="0" lvl="4" indent="-228600" algn="l" rtl="0">
              <a:lnSpc>
                <a:spcPct val="100000"/>
              </a:lnSpc>
              <a:spcBef>
                <a:spcPts val="0"/>
              </a:spcBef>
              <a:spcAft>
                <a:spcPts val="0"/>
              </a:spcAft>
              <a:buClr>
                <a:srgbClr val="000000"/>
              </a:buClr>
              <a:buSzPts val="1100"/>
              <a:buFont typeface="Google Sans"/>
              <a:buNone/>
              <a:defRPr sz="600" i="0" u="none" strike="noStrike" cap="none">
                <a:solidFill>
                  <a:srgbClr val="000000"/>
                </a:solidFill>
                <a:latin typeface="Google Sans"/>
                <a:ea typeface="Google Sans"/>
                <a:cs typeface="Google Sans"/>
                <a:sym typeface="Google Sans"/>
              </a:defRPr>
            </a:lvl5pPr>
            <a:lvl6pPr marL="2743200" marR="0" lvl="5" indent="-228600" algn="l" rtl="0">
              <a:lnSpc>
                <a:spcPct val="100000"/>
              </a:lnSpc>
              <a:spcBef>
                <a:spcPts val="0"/>
              </a:spcBef>
              <a:spcAft>
                <a:spcPts val="0"/>
              </a:spcAft>
              <a:buClr>
                <a:srgbClr val="000000"/>
              </a:buClr>
              <a:buSzPts val="1100"/>
              <a:buFont typeface="Google Sans"/>
              <a:buNone/>
              <a:defRPr sz="600" i="0" u="none" strike="noStrike" cap="none">
                <a:solidFill>
                  <a:srgbClr val="000000"/>
                </a:solidFill>
                <a:latin typeface="Google Sans"/>
                <a:ea typeface="Google Sans"/>
                <a:cs typeface="Google Sans"/>
                <a:sym typeface="Google Sans"/>
              </a:defRPr>
            </a:lvl6pPr>
            <a:lvl7pPr marL="3200400" marR="0" lvl="6" indent="-228600" algn="l" rtl="0">
              <a:lnSpc>
                <a:spcPct val="100000"/>
              </a:lnSpc>
              <a:spcBef>
                <a:spcPts val="0"/>
              </a:spcBef>
              <a:spcAft>
                <a:spcPts val="0"/>
              </a:spcAft>
              <a:buClr>
                <a:srgbClr val="000000"/>
              </a:buClr>
              <a:buSzPts val="1100"/>
              <a:buFont typeface="Google Sans"/>
              <a:buNone/>
              <a:defRPr sz="600" i="0" u="none" strike="noStrike" cap="none">
                <a:solidFill>
                  <a:srgbClr val="000000"/>
                </a:solidFill>
                <a:latin typeface="Google Sans"/>
                <a:ea typeface="Google Sans"/>
                <a:cs typeface="Google Sans"/>
                <a:sym typeface="Google Sans"/>
              </a:defRPr>
            </a:lvl7pPr>
            <a:lvl8pPr marL="3657600" marR="0" lvl="7" indent="-228600" algn="l" rtl="0">
              <a:lnSpc>
                <a:spcPct val="100000"/>
              </a:lnSpc>
              <a:spcBef>
                <a:spcPts val="0"/>
              </a:spcBef>
              <a:spcAft>
                <a:spcPts val="0"/>
              </a:spcAft>
              <a:buClr>
                <a:srgbClr val="000000"/>
              </a:buClr>
              <a:buSzPts val="1100"/>
              <a:buFont typeface="Google Sans"/>
              <a:buNone/>
              <a:defRPr sz="600" i="0" u="none" strike="noStrike" cap="none">
                <a:solidFill>
                  <a:srgbClr val="000000"/>
                </a:solidFill>
                <a:latin typeface="Google Sans"/>
                <a:ea typeface="Google Sans"/>
                <a:cs typeface="Google Sans"/>
                <a:sym typeface="Google Sans"/>
              </a:defRPr>
            </a:lvl8pPr>
            <a:lvl9pPr marL="4114800" marR="0" lvl="8" indent="-228600" algn="l" rtl="0">
              <a:lnSpc>
                <a:spcPct val="100000"/>
              </a:lnSpc>
              <a:spcBef>
                <a:spcPts val="0"/>
              </a:spcBef>
              <a:spcAft>
                <a:spcPts val="0"/>
              </a:spcAft>
              <a:buClr>
                <a:srgbClr val="000000"/>
              </a:buClr>
              <a:buSzPts val="1100"/>
              <a:buFont typeface="Google Sans"/>
              <a:buNone/>
              <a:defRPr sz="600" i="0" u="none" strike="noStrike" cap="none">
                <a:solidFill>
                  <a:srgbClr val="000000"/>
                </a:solidFill>
                <a:latin typeface="Google Sans"/>
                <a:ea typeface="Google Sans"/>
                <a:cs typeface="Google Sans"/>
                <a:sym typeface="Google Sans"/>
              </a:defRPr>
            </a:lvl9pPr>
          </a:lstStyle>
          <a:p>
            <a:endParaRPr/>
          </a:p>
        </p:txBody>
      </p:sp>
      <p:sp>
        <p:nvSpPr>
          <p:cNvPr id="212" name="Google Shape;212;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Google Sans"/>
                <a:ea typeface="Google Sans"/>
                <a:cs typeface="Google Sans"/>
                <a:sym typeface="Google Sans"/>
              </a:defRPr>
            </a:lvl1pPr>
            <a:lvl2pPr lvl="1">
              <a:buNone/>
              <a:defRPr>
                <a:solidFill>
                  <a:srgbClr val="5F6368"/>
                </a:solidFill>
                <a:latin typeface="Google Sans"/>
                <a:ea typeface="Google Sans"/>
                <a:cs typeface="Google Sans"/>
                <a:sym typeface="Google Sans"/>
              </a:defRPr>
            </a:lvl2pPr>
            <a:lvl3pPr lvl="2">
              <a:buNone/>
              <a:defRPr>
                <a:solidFill>
                  <a:srgbClr val="5F6368"/>
                </a:solidFill>
                <a:latin typeface="Google Sans"/>
                <a:ea typeface="Google Sans"/>
                <a:cs typeface="Google Sans"/>
                <a:sym typeface="Google Sans"/>
              </a:defRPr>
            </a:lvl3pPr>
            <a:lvl4pPr lvl="3">
              <a:buNone/>
              <a:defRPr>
                <a:solidFill>
                  <a:srgbClr val="5F6368"/>
                </a:solidFill>
                <a:latin typeface="Google Sans"/>
                <a:ea typeface="Google Sans"/>
                <a:cs typeface="Google Sans"/>
                <a:sym typeface="Google Sans"/>
              </a:defRPr>
            </a:lvl4pPr>
            <a:lvl5pPr lvl="4">
              <a:buNone/>
              <a:defRPr>
                <a:solidFill>
                  <a:srgbClr val="5F6368"/>
                </a:solidFill>
                <a:latin typeface="Google Sans"/>
                <a:ea typeface="Google Sans"/>
                <a:cs typeface="Google Sans"/>
                <a:sym typeface="Google Sans"/>
              </a:defRPr>
            </a:lvl5pPr>
            <a:lvl6pPr lvl="5">
              <a:buNone/>
              <a:defRPr>
                <a:solidFill>
                  <a:srgbClr val="5F6368"/>
                </a:solidFill>
                <a:latin typeface="Google Sans"/>
                <a:ea typeface="Google Sans"/>
                <a:cs typeface="Google Sans"/>
                <a:sym typeface="Google Sans"/>
              </a:defRPr>
            </a:lvl6pPr>
            <a:lvl7pPr lvl="6">
              <a:buNone/>
              <a:defRPr>
                <a:solidFill>
                  <a:srgbClr val="5F6368"/>
                </a:solidFill>
                <a:latin typeface="Google Sans"/>
                <a:ea typeface="Google Sans"/>
                <a:cs typeface="Google Sans"/>
                <a:sym typeface="Google Sans"/>
              </a:defRPr>
            </a:lvl7pPr>
            <a:lvl8pPr lvl="7">
              <a:buNone/>
              <a:defRPr>
                <a:solidFill>
                  <a:srgbClr val="5F6368"/>
                </a:solidFill>
                <a:latin typeface="Google Sans"/>
                <a:ea typeface="Google Sans"/>
                <a:cs typeface="Google Sans"/>
                <a:sym typeface="Google Sans"/>
              </a:defRPr>
            </a:lvl8pPr>
            <a:lvl9pPr lvl="8">
              <a:buNone/>
              <a:defRPr>
                <a:solidFill>
                  <a:srgbClr val="5F6368"/>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Box - Crimson 1 10">
  <p:cSld name="TITLE_2_3_3_10">
    <p:spTree>
      <p:nvGrpSpPr>
        <p:cNvPr id="1" name="Shape 213"/>
        <p:cNvGrpSpPr/>
        <p:nvPr/>
      </p:nvGrpSpPr>
      <p:grpSpPr>
        <a:xfrm>
          <a:off x="0" y="0"/>
          <a:ext cx="0" cy="0"/>
          <a:chOff x="0" y="0"/>
          <a:chExt cx="0" cy="0"/>
        </a:xfrm>
      </p:grpSpPr>
      <p:sp>
        <p:nvSpPr>
          <p:cNvPr id="214" name="Google Shape;214;p39"/>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1pPr>
            <a:lvl2pPr marL="914400" marR="0" lvl="1"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2pPr>
            <a:lvl3pPr marL="1371600" marR="0" lvl="2"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3pPr>
            <a:lvl4pPr marL="1828800" marR="0" lvl="3"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4pPr>
            <a:lvl5pPr marL="2286000" marR="0" lvl="4"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5pPr>
            <a:lvl6pPr marL="2743200" marR="0" lvl="5"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6pPr>
            <a:lvl7pPr marL="3200400" marR="0" lvl="6"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7pPr>
            <a:lvl8pPr marL="3657600" marR="0" lvl="7"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8pPr>
            <a:lvl9pPr marL="4114800" marR="0" lvl="8"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9pPr>
          </a:lstStyle>
          <a:p>
            <a:endParaRPr/>
          </a:p>
        </p:txBody>
      </p:sp>
      <p:sp>
        <p:nvSpPr>
          <p:cNvPr id="215" name="Google Shape;215;p39"/>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16" name="Google Shape;216;p39"/>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17" name="Google Shape;217;p39"/>
          <p:cNvSpPr txBox="1">
            <a:spLocks noGrp="1"/>
          </p:cNvSpPr>
          <p:nvPr>
            <p:ph type="title"/>
          </p:nvPr>
        </p:nvSpPr>
        <p:spPr>
          <a:xfrm>
            <a:off x="344500" y="264375"/>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None/>
              <a:defRPr i="0" u="none" strike="noStrike" cap="none">
                <a:solidFill>
                  <a:srgbClr val="3C4043"/>
                </a:solidFill>
              </a:defRPr>
            </a:lvl1pPr>
            <a:lvl2pPr marR="0" lvl="1"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2pPr>
            <a:lvl3pPr marR="0" lvl="2"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3pPr>
            <a:lvl4pPr marR="0" lvl="3"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4pPr>
            <a:lvl5pPr marR="0" lvl="4"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5pPr>
            <a:lvl6pPr marR="0" lvl="5"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6pPr>
            <a:lvl7pPr marR="0" lvl="6"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7pPr>
            <a:lvl8pPr marR="0" lvl="7"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8pPr>
            <a:lvl9pPr marR="0" lvl="8"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9pPr>
          </a:lstStyle>
          <a:p>
            <a:endParaRPr/>
          </a:p>
        </p:txBody>
      </p:sp>
      <p:sp>
        <p:nvSpPr>
          <p:cNvPr id="218" name="Google Shape;218;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Roboto"/>
                <a:ea typeface="Roboto"/>
                <a:cs typeface="Roboto"/>
                <a:sym typeface="Roboto"/>
              </a:defRPr>
            </a:lvl1pPr>
            <a:lvl2pPr lvl="1">
              <a:buNone/>
              <a:defRPr>
                <a:solidFill>
                  <a:srgbClr val="5F6368"/>
                </a:solidFill>
                <a:latin typeface="Roboto"/>
                <a:ea typeface="Roboto"/>
                <a:cs typeface="Roboto"/>
                <a:sym typeface="Roboto"/>
              </a:defRPr>
            </a:lvl2pPr>
            <a:lvl3pPr lvl="2">
              <a:buNone/>
              <a:defRPr>
                <a:solidFill>
                  <a:srgbClr val="5F6368"/>
                </a:solidFill>
                <a:latin typeface="Roboto"/>
                <a:ea typeface="Roboto"/>
                <a:cs typeface="Roboto"/>
                <a:sym typeface="Roboto"/>
              </a:defRPr>
            </a:lvl3pPr>
            <a:lvl4pPr lvl="3">
              <a:buNone/>
              <a:defRPr>
                <a:solidFill>
                  <a:srgbClr val="5F6368"/>
                </a:solidFill>
                <a:latin typeface="Roboto"/>
                <a:ea typeface="Roboto"/>
                <a:cs typeface="Roboto"/>
                <a:sym typeface="Roboto"/>
              </a:defRPr>
            </a:lvl4pPr>
            <a:lvl5pPr lvl="4">
              <a:buNone/>
              <a:defRPr>
                <a:solidFill>
                  <a:srgbClr val="5F6368"/>
                </a:solidFill>
                <a:latin typeface="Roboto"/>
                <a:ea typeface="Roboto"/>
                <a:cs typeface="Roboto"/>
                <a:sym typeface="Roboto"/>
              </a:defRPr>
            </a:lvl5pPr>
            <a:lvl6pPr lvl="5">
              <a:buNone/>
              <a:defRPr>
                <a:solidFill>
                  <a:srgbClr val="5F6368"/>
                </a:solidFill>
                <a:latin typeface="Roboto"/>
                <a:ea typeface="Roboto"/>
                <a:cs typeface="Roboto"/>
                <a:sym typeface="Roboto"/>
              </a:defRPr>
            </a:lvl6pPr>
            <a:lvl7pPr lvl="6">
              <a:buNone/>
              <a:defRPr>
                <a:solidFill>
                  <a:srgbClr val="5F6368"/>
                </a:solidFill>
                <a:latin typeface="Roboto"/>
                <a:ea typeface="Roboto"/>
                <a:cs typeface="Roboto"/>
                <a:sym typeface="Roboto"/>
              </a:defRPr>
            </a:lvl7pPr>
            <a:lvl8pPr lvl="7">
              <a:buNone/>
              <a:defRPr>
                <a:solidFill>
                  <a:srgbClr val="5F6368"/>
                </a:solidFill>
                <a:latin typeface="Roboto"/>
                <a:ea typeface="Roboto"/>
                <a:cs typeface="Roboto"/>
                <a:sym typeface="Roboto"/>
              </a:defRPr>
            </a:lvl8pPr>
            <a:lvl9pPr lvl="8">
              <a:buNone/>
              <a:defRPr>
                <a:solidFill>
                  <a:srgbClr val="5F636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Box - Crimson 1 11">
  <p:cSld name="TITLE_2_3_3_11">
    <p:spTree>
      <p:nvGrpSpPr>
        <p:cNvPr id="1" name="Shape 219"/>
        <p:cNvGrpSpPr/>
        <p:nvPr/>
      </p:nvGrpSpPr>
      <p:grpSpPr>
        <a:xfrm>
          <a:off x="0" y="0"/>
          <a:ext cx="0" cy="0"/>
          <a:chOff x="0" y="0"/>
          <a:chExt cx="0" cy="0"/>
        </a:xfrm>
      </p:grpSpPr>
      <p:sp>
        <p:nvSpPr>
          <p:cNvPr id="220" name="Google Shape;220;p40"/>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1pPr>
            <a:lvl2pPr marL="914400" marR="0" lvl="1"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2pPr>
            <a:lvl3pPr marL="1371600" marR="0" lvl="2"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3pPr>
            <a:lvl4pPr marL="1828800" marR="0" lvl="3"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4pPr>
            <a:lvl5pPr marL="2286000" marR="0" lvl="4"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5pPr>
            <a:lvl6pPr marL="2743200" marR="0" lvl="5"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6pPr>
            <a:lvl7pPr marL="3200400" marR="0" lvl="6"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7pPr>
            <a:lvl8pPr marL="3657600" marR="0" lvl="7"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8pPr>
            <a:lvl9pPr marL="4114800" marR="0" lvl="8"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9pPr>
          </a:lstStyle>
          <a:p>
            <a:endParaRPr/>
          </a:p>
        </p:txBody>
      </p:sp>
      <p:sp>
        <p:nvSpPr>
          <p:cNvPr id="221" name="Google Shape;221;p40"/>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22" name="Google Shape;222;p40"/>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23" name="Google Shape;223;p40"/>
          <p:cNvSpPr txBox="1">
            <a:spLocks noGrp="1"/>
          </p:cNvSpPr>
          <p:nvPr>
            <p:ph type="title"/>
          </p:nvPr>
        </p:nvSpPr>
        <p:spPr>
          <a:xfrm>
            <a:off x="344500" y="264375"/>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None/>
              <a:defRPr i="0" u="none" strike="noStrike" cap="none">
                <a:solidFill>
                  <a:srgbClr val="3C4043"/>
                </a:solidFill>
              </a:defRPr>
            </a:lvl1pPr>
            <a:lvl2pPr marR="0" lvl="1"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2pPr>
            <a:lvl3pPr marR="0" lvl="2"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3pPr>
            <a:lvl4pPr marR="0" lvl="3"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4pPr>
            <a:lvl5pPr marR="0" lvl="4"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5pPr>
            <a:lvl6pPr marR="0" lvl="5"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6pPr>
            <a:lvl7pPr marR="0" lvl="6"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7pPr>
            <a:lvl8pPr marR="0" lvl="7"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8pPr>
            <a:lvl9pPr marR="0" lvl="8"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9pPr>
          </a:lstStyle>
          <a:p>
            <a:endParaRPr/>
          </a:p>
        </p:txBody>
      </p:sp>
      <p:sp>
        <p:nvSpPr>
          <p:cNvPr id="224" name="Google Shape;224;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Roboto"/>
                <a:ea typeface="Roboto"/>
                <a:cs typeface="Roboto"/>
                <a:sym typeface="Roboto"/>
              </a:defRPr>
            </a:lvl1pPr>
            <a:lvl2pPr lvl="1">
              <a:buNone/>
              <a:defRPr>
                <a:solidFill>
                  <a:srgbClr val="5F6368"/>
                </a:solidFill>
                <a:latin typeface="Roboto"/>
                <a:ea typeface="Roboto"/>
                <a:cs typeface="Roboto"/>
                <a:sym typeface="Roboto"/>
              </a:defRPr>
            </a:lvl2pPr>
            <a:lvl3pPr lvl="2">
              <a:buNone/>
              <a:defRPr>
                <a:solidFill>
                  <a:srgbClr val="5F6368"/>
                </a:solidFill>
                <a:latin typeface="Roboto"/>
                <a:ea typeface="Roboto"/>
                <a:cs typeface="Roboto"/>
                <a:sym typeface="Roboto"/>
              </a:defRPr>
            </a:lvl3pPr>
            <a:lvl4pPr lvl="3">
              <a:buNone/>
              <a:defRPr>
                <a:solidFill>
                  <a:srgbClr val="5F6368"/>
                </a:solidFill>
                <a:latin typeface="Roboto"/>
                <a:ea typeface="Roboto"/>
                <a:cs typeface="Roboto"/>
                <a:sym typeface="Roboto"/>
              </a:defRPr>
            </a:lvl4pPr>
            <a:lvl5pPr lvl="4">
              <a:buNone/>
              <a:defRPr>
                <a:solidFill>
                  <a:srgbClr val="5F6368"/>
                </a:solidFill>
                <a:latin typeface="Roboto"/>
                <a:ea typeface="Roboto"/>
                <a:cs typeface="Roboto"/>
                <a:sym typeface="Roboto"/>
              </a:defRPr>
            </a:lvl5pPr>
            <a:lvl6pPr lvl="5">
              <a:buNone/>
              <a:defRPr>
                <a:solidFill>
                  <a:srgbClr val="5F6368"/>
                </a:solidFill>
                <a:latin typeface="Roboto"/>
                <a:ea typeface="Roboto"/>
                <a:cs typeface="Roboto"/>
                <a:sym typeface="Roboto"/>
              </a:defRPr>
            </a:lvl6pPr>
            <a:lvl7pPr lvl="6">
              <a:buNone/>
              <a:defRPr>
                <a:solidFill>
                  <a:srgbClr val="5F6368"/>
                </a:solidFill>
                <a:latin typeface="Roboto"/>
                <a:ea typeface="Roboto"/>
                <a:cs typeface="Roboto"/>
                <a:sym typeface="Roboto"/>
              </a:defRPr>
            </a:lvl7pPr>
            <a:lvl8pPr lvl="7">
              <a:buNone/>
              <a:defRPr>
                <a:solidFill>
                  <a:srgbClr val="5F6368"/>
                </a:solidFill>
                <a:latin typeface="Roboto"/>
                <a:ea typeface="Roboto"/>
                <a:cs typeface="Roboto"/>
                <a:sym typeface="Roboto"/>
              </a:defRPr>
            </a:lvl8pPr>
            <a:lvl9pPr lvl="8">
              <a:buNone/>
              <a:defRPr>
                <a:solidFill>
                  <a:srgbClr val="5F636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ver Slide - Orange 1">
  <p:cSld name="CUSTOM_2_1_1_1_1">
    <p:bg>
      <p:bgPr>
        <a:solidFill>
          <a:srgbClr val="FFFFFF"/>
        </a:solidFill>
        <a:effectLst/>
      </p:bgPr>
    </p:bg>
    <p:spTree>
      <p:nvGrpSpPr>
        <p:cNvPr id="1" name="Shape 225"/>
        <p:cNvGrpSpPr/>
        <p:nvPr/>
      </p:nvGrpSpPr>
      <p:grpSpPr>
        <a:xfrm>
          <a:off x="0" y="0"/>
          <a:ext cx="0" cy="0"/>
          <a:chOff x="0" y="0"/>
          <a:chExt cx="0" cy="0"/>
        </a:xfrm>
      </p:grpSpPr>
      <p:sp>
        <p:nvSpPr>
          <p:cNvPr id="226" name="Google Shape;226;p41"/>
          <p:cNvSpPr txBox="1">
            <a:spLocks noGrp="1"/>
          </p:cNvSpPr>
          <p:nvPr>
            <p:ph type="subTitle" idx="1"/>
          </p:nvPr>
        </p:nvSpPr>
        <p:spPr>
          <a:xfrm>
            <a:off x="422950" y="2984175"/>
            <a:ext cx="7801200" cy="36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a:endParaRPr/>
          </a:p>
        </p:txBody>
      </p:sp>
      <p:sp>
        <p:nvSpPr>
          <p:cNvPr id="227" name="Google Shape;227;p41"/>
          <p:cNvSpPr txBox="1">
            <a:spLocks noGrp="1"/>
          </p:cNvSpPr>
          <p:nvPr>
            <p:ph type="title"/>
          </p:nvPr>
        </p:nvSpPr>
        <p:spPr>
          <a:xfrm>
            <a:off x="392925" y="1049175"/>
            <a:ext cx="7831200" cy="19350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8" name="Google Shape;228;p41"/>
          <p:cNvSpPr/>
          <p:nvPr/>
        </p:nvSpPr>
        <p:spPr>
          <a:xfrm>
            <a:off x="522575" y="3458700"/>
            <a:ext cx="465900" cy="94500"/>
          </a:xfrm>
          <a:prstGeom prst="roundRect">
            <a:avLst>
              <a:gd name="adj" fmla="val 50000"/>
            </a:avLst>
          </a:prstGeom>
          <a:solidFill>
            <a:srgbClr val="EA86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41"/>
          <p:cNvSpPr txBox="1">
            <a:spLocks noGrp="1"/>
          </p:cNvSpPr>
          <p:nvPr>
            <p:ph type="subTitle" idx="2"/>
          </p:nvPr>
        </p:nvSpPr>
        <p:spPr>
          <a:xfrm>
            <a:off x="422950" y="3714075"/>
            <a:ext cx="78312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a:endParaRPr/>
          </a:p>
        </p:txBody>
      </p:sp>
      <p:sp>
        <p:nvSpPr>
          <p:cNvPr id="230" name="Google Shape;230;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Box - Orange 1">
  <p:cSld name="TITLE_2_3_2_1">
    <p:spTree>
      <p:nvGrpSpPr>
        <p:cNvPr id="1" name="Shape 231"/>
        <p:cNvGrpSpPr/>
        <p:nvPr/>
      </p:nvGrpSpPr>
      <p:grpSpPr>
        <a:xfrm>
          <a:off x="0" y="0"/>
          <a:ext cx="0" cy="0"/>
          <a:chOff x="0" y="0"/>
          <a:chExt cx="0" cy="0"/>
        </a:xfrm>
      </p:grpSpPr>
      <p:sp>
        <p:nvSpPr>
          <p:cNvPr id="232" name="Google Shape;232;p42"/>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233" name="Google Shape;233;p42"/>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34" name="Google Shape;234;p42"/>
          <p:cNvSpPr/>
          <p:nvPr/>
        </p:nvSpPr>
        <p:spPr>
          <a:xfrm>
            <a:off x="-22468" y="235365"/>
            <a:ext cx="57900" cy="4672800"/>
          </a:xfrm>
          <a:prstGeom prst="rect">
            <a:avLst/>
          </a:prstGeom>
          <a:solidFill>
            <a:srgbClr val="EA8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35" name="Google Shape;235;p42"/>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36" name="Google Shape;236;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Google Sans"/>
                <a:ea typeface="Google Sans"/>
                <a:cs typeface="Google Sans"/>
                <a:sym typeface="Google Sans"/>
              </a:defRPr>
            </a:lvl1pPr>
            <a:lvl2pPr lvl="1">
              <a:buNone/>
              <a:defRPr>
                <a:solidFill>
                  <a:srgbClr val="5F6368"/>
                </a:solidFill>
                <a:latin typeface="Google Sans"/>
                <a:ea typeface="Google Sans"/>
                <a:cs typeface="Google Sans"/>
                <a:sym typeface="Google Sans"/>
              </a:defRPr>
            </a:lvl2pPr>
            <a:lvl3pPr lvl="2">
              <a:buNone/>
              <a:defRPr>
                <a:solidFill>
                  <a:srgbClr val="5F6368"/>
                </a:solidFill>
                <a:latin typeface="Google Sans"/>
                <a:ea typeface="Google Sans"/>
                <a:cs typeface="Google Sans"/>
                <a:sym typeface="Google Sans"/>
              </a:defRPr>
            </a:lvl3pPr>
            <a:lvl4pPr lvl="3">
              <a:buNone/>
              <a:defRPr>
                <a:solidFill>
                  <a:srgbClr val="5F6368"/>
                </a:solidFill>
                <a:latin typeface="Google Sans"/>
                <a:ea typeface="Google Sans"/>
                <a:cs typeface="Google Sans"/>
                <a:sym typeface="Google Sans"/>
              </a:defRPr>
            </a:lvl4pPr>
            <a:lvl5pPr lvl="4">
              <a:buNone/>
              <a:defRPr>
                <a:solidFill>
                  <a:srgbClr val="5F6368"/>
                </a:solidFill>
                <a:latin typeface="Google Sans"/>
                <a:ea typeface="Google Sans"/>
                <a:cs typeface="Google Sans"/>
                <a:sym typeface="Google Sans"/>
              </a:defRPr>
            </a:lvl5pPr>
            <a:lvl6pPr lvl="5">
              <a:buNone/>
              <a:defRPr>
                <a:solidFill>
                  <a:srgbClr val="5F6368"/>
                </a:solidFill>
                <a:latin typeface="Google Sans"/>
                <a:ea typeface="Google Sans"/>
                <a:cs typeface="Google Sans"/>
                <a:sym typeface="Google Sans"/>
              </a:defRPr>
            </a:lvl6pPr>
            <a:lvl7pPr lvl="6">
              <a:buNone/>
              <a:defRPr>
                <a:solidFill>
                  <a:srgbClr val="5F6368"/>
                </a:solidFill>
                <a:latin typeface="Google Sans"/>
                <a:ea typeface="Google Sans"/>
                <a:cs typeface="Google Sans"/>
                <a:sym typeface="Google Sans"/>
              </a:defRPr>
            </a:lvl7pPr>
            <a:lvl8pPr lvl="7">
              <a:buNone/>
              <a:defRPr>
                <a:solidFill>
                  <a:srgbClr val="5F6368"/>
                </a:solidFill>
                <a:latin typeface="Google Sans"/>
                <a:ea typeface="Google Sans"/>
                <a:cs typeface="Google Sans"/>
                <a:sym typeface="Google Sans"/>
              </a:defRPr>
            </a:lvl8pPr>
            <a:lvl9pPr lvl="8">
              <a:buNone/>
              <a:defRPr>
                <a:solidFill>
                  <a:srgbClr val="5F6368"/>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03 Text">
  <p:cSld name="CUSTOM_1_3">
    <p:spTree>
      <p:nvGrpSpPr>
        <p:cNvPr id="1" name="Shape 237"/>
        <p:cNvGrpSpPr/>
        <p:nvPr/>
      </p:nvGrpSpPr>
      <p:grpSpPr>
        <a:xfrm>
          <a:off x="0" y="0"/>
          <a:ext cx="0" cy="0"/>
          <a:chOff x="0" y="0"/>
          <a:chExt cx="0" cy="0"/>
        </a:xfrm>
      </p:grpSpPr>
      <p:sp>
        <p:nvSpPr>
          <p:cNvPr id="238" name="Google Shape;238;p43"/>
          <p:cNvSpPr/>
          <p:nvPr/>
        </p:nvSpPr>
        <p:spPr>
          <a:xfrm>
            <a:off x="-50" y="4731875"/>
            <a:ext cx="9144000" cy="411600"/>
          </a:xfrm>
          <a:prstGeom prst="rect">
            <a:avLst/>
          </a:prstGeom>
          <a:solidFill>
            <a:schemeClr val="accent1"/>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39" name="Google Shape;239;p43"/>
          <p:cNvSpPr txBox="1">
            <a:spLocks noGrp="1"/>
          </p:cNvSpPr>
          <p:nvPr>
            <p:ph type="sldNum" idx="12"/>
          </p:nvPr>
        </p:nvSpPr>
        <p:spPr>
          <a:xfrm>
            <a:off x="8064950" y="4731875"/>
            <a:ext cx="548700" cy="411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40" name="Google Shape;240;p43"/>
          <p:cNvPicPr preferRelativeResize="0"/>
          <p:nvPr/>
        </p:nvPicPr>
        <p:blipFill>
          <a:blip r:embed="rId2">
            <a:alphaModFix/>
          </a:blip>
          <a:stretch>
            <a:fillRect/>
          </a:stretch>
        </p:blipFill>
        <p:spPr>
          <a:xfrm>
            <a:off x="301752" y="4841895"/>
            <a:ext cx="182880" cy="207499"/>
          </a:xfrm>
          <a:prstGeom prst="rect">
            <a:avLst/>
          </a:prstGeom>
          <a:noFill/>
          <a:ln>
            <a:noFill/>
          </a:ln>
        </p:spPr>
      </p:pic>
      <p:sp>
        <p:nvSpPr>
          <p:cNvPr id="241" name="Google Shape;241;p43"/>
          <p:cNvSpPr txBox="1">
            <a:spLocks noGrp="1"/>
          </p:cNvSpPr>
          <p:nvPr>
            <p:ph type="body" idx="1"/>
          </p:nvPr>
        </p:nvSpPr>
        <p:spPr>
          <a:xfrm>
            <a:off x="301800" y="1178400"/>
            <a:ext cx="7816200" cy="3215700"/>
          </a:xfrm>
          <a:prstGeom prst="rect">
            <a:avLst/>
          </a:prstGeom>
        </p:spPr>
        <p:txBody>
          <a:bodyPr spcFirstLastPara="1" wrap="square" lIns="91425" tIns="91425" rIns="91425" bIns="91425" anchor="t" anchorCtr="0">
            <a:noAutofit/>
          </a:bodyPr>
          <a:lstStyle>
            <a:lvl1pPr marL="457200" lvl="0" indent="-342900" rtl="0">
              <a:spcBef>
                <a:spcPts val="2200"/>
              </a:spcBef>
              <a:spcAft>
                <a:spcPts val="0"/>
              </a:spcAft>
              <a:buSzPts val="1800"/>
              <a:buChar char="•"/>
              <a:defRPr/>
            </a:lvl1pPr>
            <a:lvl2pPr marL="914400" lvl="1" indent="-342900" rtl="0">
              <a:spcBef>
                <a:spcPts val="2200"/>
              </a:spcBef>
              <a:spcAft>
                <a:spcPts val="0"/>
              </a:spcAft>
              <a:buSzPts val="1800"/>
              <a:buChar char="•"/>
              <a:defRPr/>
            </a:lvl2pPr>
            <a:lvl3pPr marL="1371600" lvl="2" indent="-342900" rtl="0">
              <a:spcBef>
                <a:spcPts val="2200"/>
              </a:spcBef>
              <a:spcAft>
                <a:spcPts val="0"/>
              </a:spcAft>
              <a:buSzPts val="1800"/>
              <a:buChar char="•"/>
              <a:defRPr/>
            </a:lvl3pPr>
            <a:lvl4pPr marL="1828800" lvl="3" indent="-342900" rtl="0">
              <a:spcBef>
                <a:spcPts val="2200"/>
              </a:spcBef>
              <a:spcAft>
                <a:spcPts val="0"/>
              </a:spcAft>
              <a:buSzPts val="1800"/>
              <a:buChar char="•"/>
              <a:defRPr/>
            </a:lvl4pPr>
            <a:lvl5pPr marL="2286000" lvl="4" indent="-342900" rtl="0">
              <a:spcBef>
                <a:spcPts val="2200"/>
              </a:spcBef>
              <a:spcAft>
                <a:spcPts val="0"/>
              </a:spcAft>
              <a:buSzPts val="1800"/>
              <a:buChar char="•"/>
              <a:defRPr/>
            </a:lvl5pPr>
            <a:lvl6pPr marL="2743200" lvl="5" indent="-342900" rtl="0">
              <a:spcBef>
                <a:spcPts val="2200"/>
              </a:spcBef>
              <a:spcAft>
                <a:spcPts val="0"/>
              </a:spcAft>
              <a:buSzPts val="1800"/>
              <a:buChar char="•"/>
              <a:defRPr/>
            </a:lvl6pPr>
            <a:lvl7pPr marL="3200400" lvl="6" indent="-342900" rtl="0">
              <a:spcBef>
                <a:spcPts val="2200"/>
              </a:spcBef>
              <a:spcAft>
                <a:spcPts val="0"/>
              </a:spcAft>
              <a:buSzPts val="1800"/>
              <a:buChar char="•"/>
              <a:defRPr/>
            </a:lvl7pPr>
            <a:lvl8pPr marL="3657600" lvl="7" indent="-342900" rtl="0">
              <a:spcBef>
                <a:spcPts val="2200"/>
              </a:spcBef>
              <a:spcAft>
                <a:spcPts val="0"/>
              </a:spcAft>
              <a:buSzPts val="1800"/>
              <a:buChar char="•"/>
              <a:defRPr/>
            </a:lvl8pPr>
            <a:lvl9pPr marL="4114800" lvl="8" indent="-342900" rtl="0">
              <a:spcBef>
                <a:spcPts val="2200"/>
              </a:spcBef>
              <a:spcAft>
                <a:spcPts val="0"/>
              </a:spcAft>
              <a:buSzPts val="1800"/>
              <a:buChar char="•"/>
              <a:defRPr/>
            </a:lvl9pPr>
          </a:lstStyle>
          <a:p>
            <a:endParaRPr/>
          </a:p>
        </p:txBody>
      </p:sp>
      <p:sp>
        <p:nvSpPr>
          <p:cNvPr id="242" name="Google Shape;242;p43"/>
          <p:cNvSpPr txBox="1">
            <a:spLocks noGrp="1"/>
          </p:cNvSpPr>
          <p:nvPr>
            <p:ph type="subTitle" idx="2"/>
          </p:nvPr>
        </p:nvSpPr>
        <p:spPr>
          <a:xfrm>
            <a:off x="301800" y="301800"/>
            <a:ext cx="4122000" cy="151500"/>
          </a:xfrm>
          <a:prstGeom prst="rect">
            <a:avLst/>
          </a:prstGeom>
        </p:spPr>
        <p:txBody>
          <a:bodyPr spcFirstLastPara="1" wrap="square" lIns="91425" tIns="91425" rIns="91425" bIns="91425" anchor="t" anchorCtr="0">
            <a:noAutofit/>
          </a:bodyPr>
          <a:lstStyle>
            <a:lvl1pPr lvl="0" rtl="0">
              <a:spcBef>
                <a:spcPts val="2200"/>
              </a:spcBef>
              <a:spcAft>
                <a:spcPts val="0"/>
              </a:spcAft>
              <a:buSzPts val="1000"/>
              <a:buNone/>
              <a:defRPr sz="1000"/>
            </a:lvl1pPr>
            <a:lvl2pPr lvl="1" rtl="0">
              <a:spcBef>
                <a:spcPts val="2200"/>
              </a:spcBef>
              <a:spcAft>
                <a:spcPts val="0"/>
              </a:spcAft>
              <a:buSzPts val="1800"/>
              <a:buNone/>
              <a:defRPr/>
            </a:lvl2pPr>
            <a:lvl3pPr lvl="2" rtl="0">
              <a:spcBef>
                <a:spcPts val="2200"/>
              </a:spcBef>
              <a:spcAft>
                <a:spcPts val="0"/>
              </a:spcAft>
              <a:buSzPts val="1800"/>
              <a:buNone/>
              <a:defRPr/>
            </a:lvl3pPr>
            <a:lvl4pPr lvl="3" rtl="0">
              <a:spcBef>
                <a:spcPts val="2200"/>
              </a:spcBef>
              <a:spcAft>
                <a:spcPts val="0"/>
              </a:spcAft>
              <a:buSzPts val="1800"/>
              <a:buNone/>
              <a:defRPr/>
            </a:lvl4pPr>
            <a:lvl5pPr lvl="4" rtl="0">
              <a:spcBef>
                <a:spcPts val="2200"/>
              </a:spcBef>
              <a:spcAft>
                <a:spcPts val="0"/>
              </a:spcAft>
              <a:buSzPts val="1800"/>
              <a:buNone/>
              <a:defRPr/>
            </a:lvl5pPr>
            <a:lvl6pPr lvl="5" rtl="0">
              <a:spcBef>
                <a:spcPts val="2200"/>
              </a:spcBef>
              <a:spcAft>
                <a:spcPts val="0"/>
              </a:spcAft>
              <a:buSzPts val="1800"/>
              <a:buNone/>
              <a:defRPr/>
            </a:lvl6pPr>
            <a:lvl7pPr lvl="6" rtl="0">
              <a:spcBef>
                <a:spcPts val="2200"/>
              </a:spcBef>
              <a:spcAft>
                <a:spcPts val="0"/>
              </a:spcAft>
              <a:buSzPts val="1800"/>
              <a:buNone/>
              <a:defRPr/>
            </a:lvl7pPr>
            <a:lvl8pPr lvl="7" rtl="0">
              <a:spcBef>
                <a:spcPts val="2200"/>
              </a:spcBef>
              <a:spcAft>
                <a:spcPts val="0"/>
              </a:spcAft>
              <a:buSzPts val="1800"/>
              <a:buNone/>
              <a:defRPr/>
            </a:lvl8pPr>
            <a:lvl9pPr lvl="8" rtl="0">
              <a:spcBef>
                <a:spcPts val="2200"/>
              </a:spcBef>
              <a:spcAft>
                <a:spcPts val="0"/>
              </a:spcAft>
              <a:buSzPts val="1800"/>
              <a:buNone/>
              <a:defRPr/>
            </a:lvl9pPr>
          </a:lstStyle>
          <a:p>
            <a:endParaRPr/>
          </a:p>
        </p:txBody>
      </p:sp>
      <p:sp>
        <p:nvSpPr>
          <p:cNvPr id="243" name="Google Shape;243;p43"/>
          <p:cNvSpPr txBox="1">
            <a:spLocks noGrp="1"/>
          </p:cNvSpPr>
          <p:nvPr>
            <p:ph type="title"/>
          </p:nvPr>
        </p:nvSpPr>
        <p:spPr>
          <a:xfrm>
            <a:off x="301800" y="487225"/>
            <a:ext cx="7816200" cy="523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Box - Orange">
  <p:cSld name="TITLE_2_3_2">
    <p:spTree>
      <p:nvGrpSpPr>
        <p:cNvPr id="1" name="Shape 27"/>
        <p:cNvGrpSpPr/>
        <p:nvPr/>
      </p:nvGrpSpPr>
      <p:grpSpPr>
        <a:xfrm>
          <a:off x="0" y="0"/>
          <a:ext cx="0" cy="0"/>
          <a:chOff x="0" y="0"/>
          <a:chExt cx="0" cy="0"/>
        </a:xfrm>
      </p:grpSpPr>
      <p:sp>
        <p:nvSpPr>
          <p:cNvPr id="28" name="Google Shape;28;p5"/>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29" name="Google Shape;29;p5"/>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30" name="Google Shape;30;p5"/>
          <p:cNvSpPr/>
          <p:nvPr/>
        </p:nvSpPr>
        <p:spPr>
          <a:xfrm>
            <a:off x="-22468" y="235365"/>
            <a:ext cx="57900" cy="4672800"/>
          </a:xfrm>
          <a:prstGeom prst="rect">
            <a:avLst/>
          </a:prstGeom>
          <a:solidFill>
            <a:srgbClr val="EA8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1" name="Google Shape;31;p5"/>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3000"/>
              <a:buFont typeface="Arial"/>
              <a:buNone/>
              <a:defRPr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32" name="Google Shape;32;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Box - Crimson 1 12">
  <p:cSld name="TITLE_2_3_3_12">
    <p:spTree>
      <p:nvGrpSpPr>
        <p:cNvPr id="1" name="Shape 244"/>
        <p:cNvGrpSpPr/>
        <p:nvPr/>
      </p:nvGrpSpPr>
      <p:grpSpPr>
        <a:xfrm>
          <a:off x="0" y="0"/>
          <a:ext cx="0" cy="0"/>
          <a:chOff x="0" y="0"/>
          <a:chExt cx="0" cy="0"/>
        </a:xfrm>
      </p:grpSpPr>
      <p:sp>
        <p:nvSpPr>
          <p:cNvPr id="245" name="Google Shape;245;p44"/>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1pPr>
            <a:lvl2pPr marL="914400" marR="0" lvl="1"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2pPr>
            <a:lvl3pPr marL="1371600" marR="0" lvl="2"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3pPr>
            <a:lvl4pPr marL="1828800" marR="0" lvl="3"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4pPr>
            <a:lvl5pPr marL="2286000" marR="0" lvl="4"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5pPr>
            <a:lvl6pPr marL="2743200" marR="0" lvl="5"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6pPr>
            <a:lvl7pPr marL="3200400" marR="0" lvl="6"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7pPr>
            <a:lvl8pPr marL="3657600" marR="0" lvl="7"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8pPr>
            <a:lvl9pPr marL="4114800" marR="0" lvl="8"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9pPr>
          </a:lstStyle>
          <a:p>
            <a:endParaRPr/>
          </a:p>
        </p:txBody>
      </p:sp>
      <p:sp>
        <p:nvSpPr>
          <p:cNvPr id="246" name="Google Shape;246;p44"/>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47" name="Google Shape;247;p44"/>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48" name="Google Shape;248;p44"/>
          <p:cNvSpPr txBox="1">
            <a:spLocks noGrp="1"/>
          </p:cNvSpPr>
          <p:nvPr>
            <p:ph type="title"/>
          </p:nvPr>
        </p:nvSpPr>
        <p:spPr>
          <a:xfrm>
            <a:off x="344500" y="264375"/>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None/>
              <a:defRPr i="0" u="none" strike="noStrike" cap="none">
                <a:solidFill>
                  <a:srgbClr val="3C4043"/>
                </a:solidFill>
              </a:defRPr>
            </a:lvl1pPr>
            <a:lvl2pPr marR="0" lvl="1"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2pPr>
            <a:lvl3pPr marR="0" lvl="2"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3pPr>
            <a:lvl4pPr marR="0" lvl="3"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4pPr>
            <a:lvl5pPr marR="0" lvl="4"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5pPr>
            <a:lvl6pPr marR="0" lvl="5"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6pPr>
            <a:lvl7pPr marR="0" lvl="6"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7pPr>
            <a:lvl8pPr marR="0" lvl="7"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8pPr>
            <a:lvl9pPr marR="0" lvl="8"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9pPr>
          </a:lstStyle>
          <a:p>
            <a:endParaRPr/>
          </a:p>
        </p:txBody>
      </p:sp>
      <p:sp>
        <p:nvSpPr>
          <p:cNvPr id="249" name="Google Shape;249;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Roboto"/>
                <a:ea typeface="Roboto"/>
                <a:cs typeface="Roboto"/>
                <a:sym typeface="Roboto"/>
              </a:defRPr>
            </a:lvl1pPr>
            <a:lvl2pPr lvl="1">
              <a:buNone/>
              <a:defRPr>
                <a:solidFill>
                  <a:srgbClr val="5F6368"/>
                </a:solidFill>
                <a:latin typeface="Roboto"/>
                <a:ea typeface="Roboto"/>
                <a:cs typeface="Roboto"/>
                <a:sym typeface="Roboto"/>
              </a:defRPr>
            </a:lvl2pPr>
            <a:lvl3pPr lvl="2">
              <a:buNone/>
              <a:defRPr>
                <a:solidFill>
                  <a:srgbClr val="5F6368"/>
                </a:solidFill>
                <a:latin typeface="Roboto"/>
                <a:ea typeface="Roboto"/>
                <a:cs typeface="Roboto"/>
                <a:sym typeface="Roboto"/>
              </a:defRPr>
            </a:lvl3pPr>
            <a:lvl4pPr lvl="3">
              <a:buNone/>
              <a:defRPr>
                <a:solidFill>
                  <a:srgbClr val="5F6368"/>
                </a:solidFill>
                <a:latin typeface="Roboto"/>
                <a:ea typeface="Roboto"/>
                <a:cs typeface="Roboto"/>
                <a:sym typeface="Roboto"/>
              </a:defRPr>
            </a:lvl4pPr>
            <a:lvl5pPr lvl="4">
              <a:buNone/>
              <a:defRPr>
                <a:solidFill>
                  <a:srgbClr val="5F6368"/>
                </a:solidFill>
                <a:latin typeface="Roboto"/>
                <a:ea typeface="Roboto"/>
                <a:cs typeface="Roboto"/>
                <a:sym typeface="Roboto"/>
              </a:defRPr>
            </a:lvl5pPr>
            <a:lvl6pPr lvl="5">
              <a:buNone/>
              <a:defRPr>
                <a:solidFill>
                  <a:srgbClr val="5F6368"/>
                </a:solidFill>
                <a:latin typeface="Roboto"/>
                <a:ea typeface="Roboto"/>
                <a:cs typeface="Roboto"/>
                <a:sym typeface="Roboto"/>
              </a:defRPr>
            </a:lvl6pPr>
            <a:lvl7pPr lvl="6">
              <a:buNone/>
              <a:defRPr>
                <a:solidFill>
                  <a:srgbClr val="5F6368"/>
                </a:solidFill>
                <a:latin typeface="Roboto"/>
                <a:ea typeface="Roboto"/>
                <a:cs typeface="Roboto"/>
                <a:sym typeface="Roboto"/>
              </a:defRPr>
            </a:lvl7pPr>
            <a:lvl8pPr lvl="7">
              <a:buNone/>
              <a:defRPr>
                <a:solidFill>
                  <a:srgbClr val="5F6368"/>
                </a:solidFill>
                <a:latin typeface="Roboto"/>
                <a:ea typeface="Roboto"/>
                <a:cs typeface="Roboto"/>
                <a:sym typeface="Roboto"/>
              </a:defRPr>
            </a:lvl8pPr>
            <a:lvl9pPr lvl="8">
              <a:buNone/>
              <a:defRPr>
                <a:solidFill>
                  <a:srgbClr val="5F636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Box - Crimson 1 13">
  <p:cSld name="TITLE_2_3_3_13">
    <p:spTree>
      <p:nvGrpSpPr>
        <p:cNvPr id="1" name="Shape 250"/>
        <p:cNvGrpSpPr/>
        <p:nvPr/>
      </p:nvGrpSpPr>
      <p:grpSpPr>
        <a:xfrm>
          <a:off x="0" y="0"/>
          <a:ext cx="0" cy="0"/>
          <a:chOff x="0" y="0"/>
          <a:chExt cx="0" cy="0"/>
        </a:xfrm>
      </p:grpSpPr>
      <p:sp>
        <p:nvSpPr>
          <p:cNvPr id="251" name="Google Shape;251;p45"/>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252" name="Google Shape;252;p45"/>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53" name="Google Shape;253;p45"/>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54" name="Google Shape;254;p45"/>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55" name="Google Shape;255;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Google Sans"/>
                <a:ea typeface="Google Sans"/>
                <a:cs typeface="Google Sans"/>
                <a:sym typeface="Google Sans"/>
              </a:defRPr>
            </a:lvl1pPr>
            <a:lvl2pPr lvl="1">
              <a:buNone/>
              <a:defRPr>
                <a:solidFill>
                  <a:srgbClr val="5F6368"/>
                </a:solidFill>
                <a:latin typeface="Google Sans"/>
                <a:ea typeface="Google Sans"/>
                <a:cs typeface="Google Sans"/>
                <a:sym typeface="Google Sans"/>
              </a:defRPr>
            </a:lvl2pPr>
            <a:lvl3pPr lvl="2">
              <a:buNone/>
              <a:defRPr>
                <a:solidFill>
                  <a:srgbClr val="5F6368"/>
                </a:solidFill>
                <a:latin typeface="Google Sans"/>
                <a:ea typeface="Google Sans"/>
                <a:cs typeface="Google Sans"/>
                <a:sym typeface="Google Sans"/>
              </a:defRPr>
            </a:lvl3pPr>
            <a:lvl4pPr lvl="3">
              <a:buNone/>
              <a:defRPr>
                <a:solidFill>
                  <a:srgbClr val="5F6368"/>
                </a:solidFill>
                <a:latin typeface="Google Sans"/>
                <a:ea typeface="Google Sans"/>
                <a:cs typeface="Google Sans"/>
                <a:sym typeface="Google Sans"/>
              </a:defRPr>
            </a:lvl4pPr>
            <a:lvl5pPr lvl="4">
              <a:buNone/>
              <a:defRPr>
                <a:solidFill>
                  <a:srgbClr val="5F6368"/>
                </a:solidFill>
                <a:latin typeface="Google Sans"/>
                <a:ea typeface="Google Sans"/>
                <a:cs typeface="Google Sans"/>
                <a:sym typeface="Google Sans"/>
              </a:defRPr>
            </a:lvl5pPr>
            <a:lvl6pPr lvl="5">
              <a:buNone/>
              <a:defRPr>
                <a:solidFill>
                  <a:srgbClr val="5F6368"/>
                </a:solidFill>
                <a:latin typeface="Google Sans"/>
                <a:ea typeface="Google Sans"/>
                <a:cs typeface="Google Sans"/>
                <a:sym typeface="Google Sans"/>
              </a:defRPr>
            </a:lvl6pPr>
            <a:lvl7pPr lvl="6">
              <a:buNone/>
              <a:defRPr>
                <a:solidFill>
                  <a:srgbClr val="5F6368"/>
                </a:solidFill>
                <a:latin typeface="Google Sans"/>
                <a:ea typeface="Google Sans"/>
                <a:cs typeface="Google Sans"/>
                <a:sym typeface="Google Sans"/>
              </a:defRPr>
            </a:lvl7pPr>
            <a:lvl8pPr lvl="7">
              <a:buNone/>
              <a:defRPr>
                <a:solidFill>
                  <a:srgbClr val="5F6368"/>
                </a:solidFill>
                <a:latin typeface="Google Sans"/>
                <a:ea typeface="Google Sans"/>
                <a:cs typeface="Google Sans"/>
                <a:sym typeface="Google Sans"/>
              </a:defRPr>
            </a:lvl8pPr>
            <a:lvl9pPr lvl="8">
              <a:buNone/>
              <a:defRPr>
                <a:solidFill>
                  <a:srgbClr val="5F6368"/>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One Box - Crimson 1 14">
  <p:cSld name="TITLE_2_3_3_14">
    <p:spTree>
      <p:nvGrpSpPr>
        <p:cNvPr id="1" name="Shape 256"/>
        <p:cNvGrpSpPr/>
        <p:nvPr/>
      </p:nvGrpSpPr>
      <p:grpSpPr>
        <a:xfrm>
          <a:off x="0" y="0"/>
          <a:ext cx="0" cy="0"/>
          <a:chOff x="0" y="0"/>
          <a:chExt cx="0" cy="0"/>
        </a:xfrm>
      </p:grpSpPr>
      <p:sp>
        <p:nvSpPr>
          <p:cNvPr id="257" name="Google Shape;257;p46"/>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258" name="Google Shape;258;p46"/>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59" name="Google Shape;259;p46"/>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60" name="Google Shape;260;p46"/>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61" name="Google Shape;261;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Google Sans"/>
                <a:ea typeface="Google Sans"/>
                <a:cs typeface="Google Sans"/>
                <a:sym typeface="Google Sans"/>
              </a:defRPr>
            </a:lvl1pPr>
            <a:lvl2pPr lvl="1">
              <a:buNone/>
              <a:defRPr>
                <a:solidFill>
                  <a:srgbClr val="5F6368"/>
                </a:solidFill>
                <a:latin typeface="Google Sans"/>
                <a:ea typeface="Google Sans"/>
                <a:cs typeface="Google Sans"/>
                <a:sym typeface="Google Sans"/>
              </a:defRPr>
            </a:lvl2pPr>
            <a:lvl3pPr lvl="2">
              <a:buNone/>
              <a:defRPr>
                <a:solidFill>
                  <a:srgbClr val="5F6368"/>
                </a:solidFill>
                <a:latin typeface="Google Sans"/>
                <a:ea typeface="Google Sans"/>
                <a:cs typeface="Google Sans"/>
                <a:sym typeface="Google Sans"/>
              </a:defRPr>
            </a:lvl3pPr>
            <a:lvl4pPr lvl="3">
              <a:buNone/>
              <a:defRPr>
                <a:solidFill>
                  <a:srgbClr val="5F6368"/>
                </a:solidFill>
                <a:latin typeface="Google Sans"/>
                <a:ea typeface="Google Sans"/>
                <a:cs typeface="Google Sans"/>
                <a:sym typeface="Google Sans"/>
              </a:defRPr>
            </a:lvl4pPr>
            <a:lvl5pPr lvl="4">
              <a:buNone/>
              <a:defRPr>
                <a:solidFill>
                  <a:srgbClr val="5F6368"/>
                </a:solidFill>
                <a:latin typeface="Google Sans"/>
                <a:ea typeface="Google Sans"/>
                <a:cs typeface="Google Sans"/>
                <a:sym typeface="Google Sans"/>
              </a:defRPr>
            </a:lvl5pPr>
            <a:lvl6pPr lvl="5">
              <a:buNone/>
              <a:defRPr>
                <a:solidFill>
                  <a:srgbClr val="5F6368"/>
                </a:solidFill>
                <a:latin typeface="Google Sans"/>
                <a:ea typeface="Google Sans"/>
                <a:cs typeface="Google Sans"/>
                <a:sym typeface="Google Sans"/>
              </a:defRPr>
            </a:lvl6pPr>
            <a:lvl7pPr lvl="6">
              <a:buNone/>
              <a:defRPr>
                <a:solidFill>
                  <a:srgbClr val="5F6368"/>
                </a:solidFill>
                <a:latin typeface="Google Sans"/>
                <a:ea typeface="Google Sans"/>
                <a:cs typeface="Google Sans"/>
                <a:sym typeface="Google Sans"/>
              </a:defRPr>
            </a:lvl7pPr>
            <a:lvl8pPr lvl="7">
              <a:buNone/>
              <a:defRPr>
                <a:solidFill>
                  <a:srgbClr val="5F6368"/>
                </a:solidFill>
                <a:latin typeface="Google Sans"/>
                <a:ea typeface="Google Sans"/>
                <a:cs typeface="Google Sans"/>
                <a:sym typeface="Google Sans"/>
              </a:defRPr>
            </a:lvl8pPr>
            <a:lvl9pPr lvl="8">
              <a:buNone/>
              <a:defRPr>
                <a:solidFill>
                  <a:srgbClr val="5F6368"/>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mall Box - Crimson 1">
  <p:cSld name="TITLE_2_3_5">
    <p:spTree>
      <p:nvGrpSpPr>
        <p:cNvPr id="1" name="Shape 262"/>
        <p:cNvGrpSpPr/>
        <p:nvPr/>
      </p:nvGrpSpPr>
      <p:grpSpPr>
        <a:xfrm>
          <a:off x="0" y="0"/>
          <a:ext cx="0" cy="0"/>
          <a:chOff x="0" y="0"/>
          <a:chExt cx="0" cy="0"/>
        </a:xfrm>
      </p:grpSpPr>
      <p:sp>
        <p:nvSpPr>
          <p:cNvPr id="263" name="Google Shape;263;p47"/>
          <p:cNvSpPr txBox="1">
            <a:spLocks noGrp="1"/>
          </p:cNvSpPr>
          <p:nvPr>
            <p:ph type="body" idx="1"/>
          </p:nvPr>
        </p:nvSpPr>
        <p:spPr>
          <a:xfrm>
            <a:off x="426300" y="1742775"/>
            <a:ext cx="3966600" cy="27609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1pPr>
            <a:lvl2pPr marL="914400" marR="0" lvl="1"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2pPr>
            <a:lvl3pPr marL="1371600" marR="0" lvl="2"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3pPr>
            <a:lvl4pPr marL="1828800" marR="0" lvl="3"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4pPr>
            <a:lvl5pPr marL="2286000" marR="0" lvl="4"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5pPr>
            <a:lvl6pPr marL="2743200" marR="0" lvl="5"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6pPr>
            <a:lvl7pPr marL="3200400" marR="0" lvl="6"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7pPr>
            <a:lvl8pPr marL="3657600" marR="0" lvl="7"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8pPr>
            <a:lvl9pPr marL="4114800" marR="0" lvl="8"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9pPr>
          </a:lstStyle>
          <a:p>
            <a:endParaRPr/>
          </a:p>
        </p:txBody>
      </p:sp>
      <p:sp>
        <p:nvSpPr>
          <p:cNvPr id="264" name="Google Shape;264;p47"/>
          <p:cNvSpPr/>
          <p:nvPr/>
        </p:nvSpPr>
        <p:spPr>
          <a:xfrm>
            <a:off x="426300" y="264375"/>
            <a:ext cx="7797000" cy="6429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65" name="Google Shape;265;p47"/>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66" name="Google Shape;266;p47"/>
          <p:cNvSpPr txBox="1">
            <a:spLocks noGrp="1"/>
          </p:cNvSpPr>
          <p:nvPr>
            <p:ph type="title"/>
          </p:nvPr>
        </p:nvSpPr>
        <p:spPr>
          <a:xfrm>
            <a:off x="344500" y="264375"/>
            <a:ext cx="7797000" cy="5712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67" name="Google Shape;267;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Roboto"/>
                <a:ea typeface="Roboto"/>
                <a:cs typeface="Roboto"/>
                <a:sym typeface="Roboto"/>
              </a:defRPr>
            </a:lvl1pPr>
            <a:lvl2pPr lvl="1">
              <a:buNone/>
              <a:defRPr>
                <a:solidFill>
                  <a:srgbClr val="5F6368"/>
                </a:solidFill>
                <a:latin typeface="Roboto"/>
                <a:ea typeface="Roboto"/>
                <a:cs typeface="Roboto"/>
                <a:sym typeface="Roboto"/>
              </a:defRPr>
            </a:lvl2pPr>
            <a:lvl3pPr lvl="2">
              <a:buNone/>
              <a:defRPr>
                <a:solidFill>
                  <a:srgbClr val="5F6368"/>
                </a:solidFill>
                <a:latin typeface="Roboto"/>
                <a:ea typeface="Roboto"/>
                <a:cs typeface="Roboto"/>
                <a:sym typeface="Roboto"/>
              </a:defRPr>
            </a:lvl3pPr>
            <a:lvl4pPr lvl="3">
              <a:buNone/>
              <a:defRPr>
                <a:solidFill>
                  <a:srgbClr val="5F6368"/>
                </a:solidFill>
                <a:latin typeface="Roboto"/>
                <a:ea typeface="Roboto"/>
                <a:cs typeface="Roboto"/>
                <a:sym typeface="Roboto"/>
              </a:defRPr>
            </a:lvl4pPr>
            <a:lvl5pPr lvl="4">
              <a:buNone/>
              <a:defRPr>
                <a:solidFill>
                  <a:srgbClr val="5F6368"/>
                </a:solidFill>
                <a:latin typeface="Roboto"/>
                <a:ea typeface="Roboto"/>
                <a:cs typeface="Roboto"/>
                <a:sym typeface="Roboto"/>
              </a:defRPr>
            </a:lvl5pPr>
            <a:lvl6pPr lvl="5">
              <a:buNone/>
              <a:defRPr>
                <a:solidFill>
                  <a:srgbClr val="5F6368"/>
                </a:solidFill>
                <a:latin typeface="Roboto"/>
                <a:ea typeface="Roboto"/>
                <a:cs typeface="Roboto"/>
                <a:sym typeface="Roboto"/>
              </a:defRPr>
            </a:lvl6pPr>
            <a:lvl7pPr lvl="6">
              <a:buNone/>
              <a:defRPr>
                <a:solidFill>
                  <a:srgbClr val="5F6368"/>
                </a:solidFill>
                <a:latin typeface="Roboto"/>
                <a:ea typeface="Roboto"/>
                <a:cs typeface="Roboto"/>
                <a:sym typeface="Roboto"/>
              </a:defRPr>
            </a:lvl7pPr>
            <a:lvl8pPr lvl="7">
              <a:buNone/>
              <a:defRPr>
                <a:solidFill>
                  <a:srgbClr val="5F6368"/>
                </a:solidFill>
                <a:latin typeface="Roboto"/>
                <a:ea typeface="Roboto"/>
                <a:cs typeface="Roboto"/>
                <a:sym typeface="Roboto"/>
              </a:defRPr>
            </a:lvl8pPr>
            <a:lvl9pPr lvl="8">
              <a:buNone/>
              <a:defRPr>
                <a:solidFill>
                  <a:srgbClr val="5F636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mall Box - Crimson 2">
  <p:cSld name="TITLE_2_3_6">
    <p:spTree>
      <p:nvGrpSpPr>
        <p:cNvPr id="1" name="Shape 268"/>
        <p:cNvGrpSpPr/>
        <p:nvPr/>
      </p:nvGrpSpPr>
      <p:grpSpPr>
        <a:xfrm>
          <a:off x="0" y="0"/>
          <a:ext cx="0" cy="0"/>
          <a:chOff x="0" y="0"/>
          <a:chExt cx="0" cy="0"/>
        </a:xfrm>
      </p:grpSpPr>
      <p:sp>
        <p:nvSpPr>
          <p:cNvPr id="269" name="Google Shape;269;p48"/>
          <p:cNvSpPr/>
          <p:nvPr/>
        </p:nvSpPr>
        <p:spPr>
          <a:xfrm>
            <a:off x="426300" y="264375"/>
            <a:ext cx="7797000" cy="6429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70" name="Google Shape;270;p48"/>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71" name="Google Shape;271;p48"/>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72" name="Google Shape;272;p48"/>
          <p:cNvSpPr txBox="1">
            <a:spLocks noGrp="1"/>
          </p:cNvSpPr>
          <p:nvPr>
            <p:ph type="body" idx="1"/>
          </p:nvPr>
        </p:nvSpPr>
        <p:spPr>
          <a:xfrm>
            <a:off x="344500" y="1556575"/>
            <a:ext cx="3966600" cy="27609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273" name="Google Shape;273;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Google Sans"/>
                <a:ea typeface="Google Sans"/>
                <a:cs typeface="Google Sans"/>
                <a:sym typeface="Google Sans"/>
              </a:defRPr>
            </a:lvl1pPr>
            <a:lvl2pPr lvl="1">
              <a:buNone/>
              <a:defRPr>
                <a:solidFill>
                  <a:srgbClr val="5F6368"/>
                </a:solidFill>
                <a:latin typeface="Google Sans"/>
                <a:ea typeface="Google Sans"/>
                <a:cs typeface="Google Sans"/>
                <a:sym typeface="Google Sans"/>
              </a:defRPr>
            </a:lvl2pPr>
            <a:lvl3pPr lvl="2">
              <a:buNone/>
              <a:defRPr>
                <a:solidFill>
                  <a:srgbClr val="5F6368"/>
                </a:solidFill>
                <a:latin typeface="Google Sans"/>
                <a:ea typeface="Google Sans"/>
                <a:cs typeface="Google Sans"/>
                <a:sym typeface="Google Sans"/>
              </a:defRPr>
            </a:lvl3pPr>
            <a:lvl4pPr lvl="3">
              <a:buNone/>
              <a:defRPr>
                <a:solidFill>
                  <a:srgbClr val="5F6368"/>
                </a:solidFill>
                <a:latin typeface="Google Sans"/>
                <a:ea typeface="Google Sans"/>
                <a:cs typeface="Google Sans"/>
                <a:sym typeface="Google Sans"/>
              </a:defRPr>
            </a:lvl4pPr>
            <a:lvl5pPr lvl="4">
              <a:buNone/>
              <a:defRPr>
                <a:solidFill>
                  <a:srgbClr val="5F6368"/>
                </a:solidFill>
                <a:latin typeface="Google Sans"/>
                <a:ea typeface="Google Sans"/>
                <a:cs typeface="Google Sans"/>
                <a:sym typeface="Google Sans"/>
              </a:defRPr>
            </a:lvl5pPr>
            <a:lvl6pPr lvl="5">
              <a:buNone/>
              <a:defRPr>
                <a:solidFill>
                  <a:srgbClr val="5F6368"/>
                </a:solidFill>
                <a:latin typeface="Google Sans"/>
                <a:ea typeface="Google Sans"/>
                <a:cs typeface="Google Sans"/>
                <a:sym typeface="Google Sans"/>
              </a:defRPr>
            </a:lvl6pPr>
            <a:lvl7pPr lvl="6">
              <a:buNone/>
              <a:defRPr>
                <a:solidFill>
                  <a:srgbClr val="5F6368"/>
                </a:solidFill>
                <a:latin typeface="Google Sans"/>
                <a:ea typeface="Google Sans"/>
                <a:cs typeface="Google Sans"/>
                <a:sym typeface="Google Sans"/>
              </a:defRPr>
            </a:lvl7pPr>
            <a:lvl8pPr lvl="7">
              <a:buNone/>
              <a:defRPr>
                <a:solidFill>
                  <a:srgbClr val="5F6368"/>
                </a:solidFill>
                <a:latin typeface="Google Sans"/>
                <a:ea typeface="Google Sans"/>
                <a:cs typeface="Google Sans"/>
                <a:sym typeface="Google Sans"/>
              </a:defRPr>
            </a:lvl8pPr>
            <a:lvl9pPr lvl="8">
              <a:buNone/>
              <a:defRPr>
                <a:solidFill>
                  <a:srgbClr val="5F6368"/>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mall Box - Crimson 3">
  <p:cSld name="TITLE_2_3_7">
    <p:spTree>
      <p:nvGrpSpPr>
        <p:cNvPr id="1" name="Shape 274"/>
        <p:cNvGrpSpPr/>
        <p:nvPr/>
      </p:nvGrpSpPr>
      <p:grpSpPr>
        <a:xfrm>
          <a:off x="0" y="0"/>
          <a:ext cx="0" cy="0"/>
          <a:chOff x="0" y="0"/>
          <a:chExt cx="0" cy="0"/>
        </a:xfrm>
      </p:grpSpPr>
      <p:sp>
        <p:nvSpPr>
          <p:cNvPr id="275" name="Google Shape;275;p49"/>
          <p:cNvSpPr/>
          <p:nvPr/>
        </p:nvSpPr>
        <p:spPr>
          <a:xfrm>
            <a:off x="426300" y="264375"/>
            <a:ext cx="7797000" cy="6429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76" name="Google Shape;276;p49"/>
          <p:cNvSpPr/>
          <p:nvPr/>
        </p:nvSpPr>
        <p:spPr>
          <a:xfrm>
            <a:off x="-22468" y="235365"/>
            <a:ext cx="57900" cy="4672800"/>
          </a:xfrm>
          <a:prstGeom prst="rect">
            <a:avLst/>
          </a:prstGeom>
          <a:solidFill>
            <a:srgbClr val="0F219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77" name="Google Shape;277;p49"/>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78" name="Google Shape;278;p49"/>
          <p:cNvSpPr txBox="1">
            <a:spLocks noGrp="1"/>
          </p:cNvSpPr>
          <p:nvPr>
            <p:ph type="body" idx="1"/>
          </p:nvPr>
        </p:nvSpPr>
        <p:spPr>
          <a:xfrm>
            <a:off x="344500" y="1556575"/>
            <a:ext cx="3966600" cy="27609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279" name="Google Shape;279;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Google Sans"/>
                <a:ea typeface="Google Sans"/>
                <a:cs typeface="Google Sans"/>
                <a:sym typeface="Google Sans"/>
              </a:defRPr>
            </a:lvl1pPr>
            <a:lvl2pPr lvl="1">
              <a:buNone/>
              <a:defRPr>
                <a:solidFill>
                  <a:srgbClr val="5F6368"/>
                </a:solidFill>
                <a:latin typeface="Google Sans"/>
                <a:ea typeface="Google Sans"/>
                <a:cs typeface="Google Sans"/>
                <a:sym typeface="Google Sans"/>
              </a:defRPr>
            </a:lvl2pPr>
            <a:lvl3pPr lvl="2">
              <a:buNone/>
              <a:defRPr>
                <a:solidFill>
                  <a:srgbClr val="5F6368"/>
                </a:solidFill>
                <a:latin typeface="Google Sans"/>
                <a:ea typeface="Google Sans"/>
                <a:cs typeface="Google Sans"/>
                <a:sym typeface="Google Sans"/>
              </a:defRPr>
            </a:lvl3pPr>
            <a:lvl4pPr lvl="3">
              <a:buNone/>
              <a:defRPr>
                <a:solidFill>
                  <a:srgbClr val="5F6368"/>
                </a:solidFill>
                <a:latin typeface="Google Sans"/>
                <a:ea typeface="Google Sans"/>
                <a:cs typeface="Google Sans"/>
                <a:sym typeface="Google Sans"/>
              </a:defRPr>
            </a:lvl4pPr>
            <a:lvl5pPr lvl="4">
              <a:buNone/>
              <a:defRPr>
                <a:solidFill>
                  <a:srgbClr val="5F6368"/>
                </a:solidFill>
                <a:latin typeface="Google Sans"/>
                <a:ea typeface="Google Sans"/>
                <a:cs typeface="Google Sans"/>
                <a:sym typeface="Google Sans"/>
              </a:defRPr>
            </a:lvl5pPr>
            <a:lvl6pPr lvl="5">
              <a:buNone/>
              <a:defRPr>
                <a:solidFill>
                  <a:srgbClr val="5F6368"/>
                </a:solidFill>
                <a:latin typeface="Google Sans"/>
                <a:ea typeface="Google Sans"/>
                <a:cs typeface="Google Sans"/>
                <a:sym typeface="Google Sans"/>
              </a:defRPr>
            </a:lvl6pPr>
            <a:lvl7pPr lvl="6">
              <a:buNone/>
              <a:defRPr>
                <a:solidFill>
                  <a:srgbClr val="5F6368"/>
                </a:solidFill>
                <a:latin typeface="Google Sans"/>
                <a:ea typeface="Google Sans"/>
                <a:cs typeface="Google Sans"/>
                <a:sym typeface="Google Sans"/>
              </a:defRPr>
            </a:lvl7pPr>
            <a:lvl8pPr lvl="7">
              <a:buNone/>
              <a:defRPr>
                <a:solidFill>
                  <a:srgbClr val="5F6368"/>
                </a:solidFill>
                <a:latin typeface="Google Sans"/>
                <a:ea typeface="Google Sans"/>
                <a:cs typeface="Google Sans"/>
                <a:sym typeface="Google Sans"/>
              </a:defRPr>
            </a:lvl8pPr>
            <a:lvl9pPr lvl="8">
              <a:buNone/>
              <a:defRPr>
                <a:solidFill>
                  <a:srgbClr val="5F6368"/>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mall Box - Crimson 4">
  <p:cSld name="TITLE_2_3_8">
    <p:spTree>
      <p:nvGrpSpPr>
        <p:cNvPr id="1" name="Shape 280"/>
        <p:cNvGrpSpPr/>
        <p:nvPr/>
      </p:nvGrpSpPr>
      <p:grpSpPr>
        <a:xfrm>
          <a:off x="0" y="0"/>
          <a:ext cx="0" cy="0"/>
          <a:chOff x="0" y="0"/>
          <a:chExt cx="0" cy="0"/>
        </a:xfrm>
      </p:grpSpPr>
      <p:sp>
        <p:nvSpPr>
          <p:cNvPr id="281" name="Google Shape;281;p50"/>
          <p:cNvSpPr txBox="1">
            <a:spLocks noGrp="1"/>
          </p:cNvSpPr>
          <p:nvPr>
            <p:ph type="body" idx="1"/>
          </p:nvPr>
        </p:nvSpPr>
        <p:spPr>
          <a:xfrm>
            <a:off x="426300" y="1742775"/>
            <a:ext cx="3966600" cy="27609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1pPr>
            <a:lvl2pPr marL="914400" marR="0" lvl="1"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2pPr>
            <a:lvl3pPr marL="1371600" marR="0" lvl="2"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3pPr>
            <a:lvl4pPr marL="1828800" marR="0" lvl="3"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4pPr>
            <a:lvl5pPr marL="2286000" marR="0" lvl="4"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5pPr>
            <a:lvl6pPr marL="2743200" marR="0" lvl="5"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6pPr>
            <a:lvl7pPr marL="3200400" marR="0" lvl="6"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7pPr>
            <a:lvl8pPr marL="3657600" marR="0" lvl="7"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8pPr>
            <a:lvl9pPr marL="4114800" marR="0" lvl="8"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9pPr>
          </a:lstStyle>
          <a:p>
            <a:endParaRPr/>
          </a:p>
        </p:txBody>
      </p:sp>
      <p:sp>
        <p:nvSpPr>
          <p:cNvPr id="282" name="Google Shape;282;p50"/>
          <p:cNvSpPr/>
          <p:nvPr/>
        </p:nvSpPr>
        <p:spPr>
          <a:xfrm>
            <a:off x="426300" y="264375"/>
            <a:ext cx="7797000" cy="6429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83" name="Google Shape;283;p50"/>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84" name="Google Shape;284;p50"/>
          <p:cNvSpPr txBox="1">
            <a:spLocks noGrp="1"/>
          </p:cNvSpPr>
          <p:nvPr>
            <p:ph type="title"/>
          </p:nvPr>
        </p:nvSpPr>
        <p:spPr>
          <a:xfrm>
            <a:off x="344500" y="492975"/>
            <a:ext cx="7797000" cy="5712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85" name="Google Shape;285;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Roboto"/>
                <a:ea typeface="Roboto"/>
                <a:cs typeface="Roboto"/>
                <a:sym typeface="Roboto"/>
              </a:defRPr>
            </a:lvl1pPr>
            <a:lvl2pPr lvl="1">
              <a:buNone/>
              <a:defRPr>
                <a:solidFill>
                  <a:srgbClr val="5F6368"/>
                </a:solidFill>
                <a:latin typeface="Roboto"/>
                <a:ea typeface="Roboto"/>
                <a:cs typeface="Roboto"/>
                <a:sym typeface="Roboto"/>
              </a:defRPr>
            </a:lvl2pPr>
            <a:lvl3pPr lvl="2">
              <a:buNone/>
              <a:defRPr>
                <a:solidFill>
                  <a:srgbClr val="5F6368"/>
                </a:solidFill>
                <a:latin typeface="Roboto"/>
                <a:ea typeface="Roboto"/>
                <a:cs typeface="Roboto"/>
                <a:sym typeface="Roboto"/>
              </a:defRPr>
            </a:lvl3pPr>
            <a:lvl4pPr lvl="3">
              <a:buNone/>
              <a:defRPr>
                <a:solidFill>
                  <a:srgbClr val="5F6368"/>
                </a:solidFill>
                <a:latin typeface="Roboto"/>
                <a:ea typeface="Roboto"/>
                <a:cs typeface="Roboto"/>
                <a:sym typeface="Roboto"/>
              </a:defRPr>
            </a:lvl4pPr>
            <a:lvl5pPr lvl="4">
              <a:buNone/>
              <a:defRPr>
                <a:solidFill>
                  <a:srgbClr val="5F6368"/>
                </a:solidFill>
                <a:latin typeface="Roboto"/>
                <a:ea typeface="Roboto"/>
                <a:cs typeface="Roboto"/>
                <a:sym typeface="Roboto"/>
              </a:defRPr>
            </a:lvl5pPr>
            <a:lvl6pPr lvl="5">
              <a:buNone/>
              <a:defRPr>
                <a:solidFill>
                  <a:srgbClr val="5F6368"/>
                </a:solidFill>
                <a:latin typeface="Roboto"/>
                <a:ea typeface="Roboto"/>
                <a:cs typeface="Roboto"/>
                <a:sym typeface="Roboto"/>
              </a:defRPr>
            </a:lvl6pPr>
            <a:lvl7pPr lvl="6">
              <a:buNone/>
              <a:defRPr>
                <a:solidFill>
                  <a:srgbClr val="5F6368"/>
                </a:solidFill>
                <a:latin typeface="Roboto"/>
                <a:ea typeface="Roboto"/>
                <a:cs typeface="Roboto"/>
                <a:sym typeface="Roboto"/>
              </a:defRPr>
            </a:lvl7pPr>
            <a:lvl8pPr lvl="7">
              <a:buNone/>
              <a:defRPr>
                <a:solidFill>
                  <a:srgbClr val="5F6368"/>
                </a:solidFill>
                <a:latin typeface="Roboto"/>
                <a:ea typeface="Roboto"/>
                <a:cs typeface="Roboto"/>
                <a:sym typeface="Roboto"/>
              </a:defRPr>
            </a:lvl8pPr>
            <a:lvl9pPr lvl="8">
              <a:buNone/>
              <a:defRPr>
                <a:solidFill>
                  <a:srgbClr val="5F636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One Box - Crimson 1 15">
  <p:cSld name="TITLE_2_3_3_15">
    <p:spTree>
      <p:nvGrpSpPr>
        <p:cNvPr id="1" name="Shape 286"/>
        <p:cNvGrpSpPr/>
        <p:nvPr/>
      </p:nvGrpSpPr>
      <p:grpSpPr>
        <a:xfrm>
          <a:off x="0" y="0"/>
          <a:ext cx="0" cy="0"/>
          <a:chOff x="0" y="0"/>
          <a:chExt cx="0" cy="0"/>
        </a:xfrm>
      </p:grpSpPr>
      <p:sp>
        <p:nvSpPr>
          <p:cNvPr id="287" name="Google Shape;287;p51"/>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288" name="Google Shape;288;p51"/>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89" name="Google Shape;289;p51"/>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90" name="Google Shape;290;p51"/>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One Box - Crimson 1 16">
  <p:cSld name="TITLE_2_3_3_16">
    <p:spTree>
      <p:nvGrpSpPr>
        <p:cNvPr id="1" name="Shape 291"/>
        <p:cNvGrpSpPr/>
        <p:nvPr/>
      </p:nvGrpSpPr>
      <p:grpSpPr>
        <a:xfrm>
          <a:off x="0" y="0"/>
          <a:ext cx="0" cy="0"/>
          <a:chOff x="0" y="0"/>
          <a:chExt cx="0" cy="0"/>
        </a:xfrm>
      </p:grpSpPr>
      <p:sp>
        <p:nvSpPr>
          <p:cNvPr id="292" name="Google Shape;292;p52"/>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293" name="Google Shape;293;p52"/>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94" name="Google Shape;294;p52"/>
          <p:cNvSpPr/>
          <p:nvPr/>
        </p:nvSpPr>
        <p:spPr>
          <a:xfrm>
            <a:off x="-22468" y="235365"/>
            <a:ext cx="57900" cy="4672800"/>
          </a:xfrm>
          <a:prstGeom prst="rect">
            <a:avLst/>
          </a:prstGeom>
          <a:solidFill>
            <a:srgbClr val="0F219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95" name="Google Shape;295;p52"/>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mall Box - Crimson 5">
  <p:cSld name="TITLE_2_3_9">
    <p:spTree>
      <p:nvGrpSpPr>
        <p:cNvPr id="1" name="Shape 296"/>
        <p:cNvGrpSpPr/>
        <p:nvPr/>
      </p:nvGrpSpPr>
      <p:grpSpPr>
        <a:xfrm>
          <a:off x="0" y="0"/>
          <a:ext cx="0" cy="0"/>
          <a:chOff x="0" y="0"/>
          <a:chExt cx="0" cy="0"/>
        </a:xfrm>
      </p:grpSpPr>
      <p:sp>
        <p:nvSpPr>
          <p:cNvPr id="297" name="Google Shape;297;p53"/>
          <p:cNvSpPr/>
          <p:nvPr/>
        </p:nvSpPr>
        <p:spPr>
          <a:xfrm>
            <a:off x="426300" y="264375"/>
            <a:ext cx="7797000" cy="6429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98" name="Google Shape;298;p53"/>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99" name="Google Shape;299;p53"/>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300" name="Google Shape;300;p53"/>
          <p:cNvSpPr txBox="1">
            <a:spLocks noGrp="1"/>
          </p:cNvSpPr>
          <p:nvPr>
            <p:ph type="body" idx="1"/>
          </p:nvPr>
        </p:nvSpPr>
        <p:spPr>
          <a:xfrm>
            <a:off x="344500" y="1556575"/>
            <a:ext cx="3966600" cy="27609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301" name="Google Shape;301;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5F6368"/>
                </a:solidFill>
              </a:defRPr>
            </a:lvl1pPr>
            <a:lvl2pPr lvl="1" rtl="0">
              <a:buNone/>
              <a:defRPr>
                <a:solidFill>
                  <a:srgbClr val="5F6368"/>
                </a:solidFill>
              </a:defRPr>
            </a:lvl2pPr>
            <a:lvl3pPr lvl="2" rtl="0">
              <a:buNone/>
              <a:defRPr>
                <a:solidFill>
                  <a:srgbClr val="5F6368"/>
                </a:solidFill>
              </a:defRPr>
            </a:lvl3pPr>
            <a:lvl4pPr lvl="3" rtl="0">
              <a:buNone/>
              <a:defRPr>
                <a:solidFill>
                  <a:srgbClr val="5F6368"/>
                </a:solidFill>
              </a:defRPr>
            </a:lvl4pPr>
            <a:lvl5pPr lvl="4" rtl="0">
              <a:buNone/>
              <a:defRPr>
                <a:solidFill>
                  <a:srgbClr val="5F6368"/>
                </a:solidFill>
              </a:defRPr>
            </a:lvl5pPr>
            <a:lvl6pPr lvl="5" rtl="0">
              <a:buNone/>
              <a:defRPr>
                <a:solidFill>
                  <a:srgbClr val="5F6368"/>
                </a:solidFill>
              </a:defRPr>
            </a:lvl6pPr>
            <a:lvl7pPr lvl="6" rtl="0">
              <a:buNone/>
              <a:defRPr>
                <a:solidFill>
                  <a:srgbClr val="5F6368"/>
                </a:solidFill>
              </a:defRPr>
            </a:lvl7pPr>
            <a:lvl8pPr lvl="7" rtl="0">
              <a:buNone/>
              <a:defRPr>
                <a:solidFill>
                  <a:srgbClr val="5F6368"/>
                </a:solidFill>
              </a:defRPr>
            </a:lvl8pPr>
            <a:lvl9pPr lvl="8" rtl="0">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alf Color Grey - Orange Flip">
  <p:cSld name="TITLE_2_2_1_1_1">
    <p:bg>
      <p:bgPr>
        <a:solidFill>
          <a:srgbClr val="F1F3F4"/>
        </a:solidFill>
        <a:effectLst/>
      </p:bgPr>
    </p:bg>
    <p:spTree>
      <p:nvGrpSpPr>
        <p:cNvPr id="1" name="Shape 33"/>
        <p:cNvGrpSpPr/>
        <p:nvPr/>
      </p:nvGrpSpPr>
      <p:grpSpPr>
        <a:xfrm>
          <a:off x="0" y="0"/>
          <a:ext cx="0" cy="0"/>
          <a:chOff x="0" y="0"/>
          <a:chExt cx="0" cy="0"/>
        </a:xfrm>
      </p:grpSpPr>
      <p:sp>
        <p:nvSpPr>
          <p:cNvPr id="34" name="Google Shape;34;p6"/>
          <p:cNvSpPr/>
          <p:nvPr/>
        </p:nvSpPr>
        <p:spPr>
          <a:xfrm>
            <a:off x="-18050" y="0"/>
            <a:ext cx="45897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6"/>
          <p:cNvSpPr txBox="1">
            <a:spLocks noGrp="1"/>
          </p:cNvSpPr>
          <p:nvPr>
            <p:ph type="body" idx="1"/>
          </p:nvPr>
        </p:nvSpPr>
        <p:spPr>
          <a:xfrm>
            <a:off x="4992701" y="1718700"/>
            <a:ext cx="2976600" cy="20463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36" name="Google Shape;36;p6"/>
          <p:cNvSpPr txBox="1">
            <a:spLocks noGrp="1"/>
          </p:cNvSpPr>
          <p:nvPr>
            <p:ph type="title"/>
          </p:nvPr>
        </p:nvSpPr>
        <p:spPr>
          <a:xfrm>
            <a:off x="4992700" y="603900"/>
            <a:ext cx="3864600" cy="9627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3000"/>
              <a:buFont typeface="Arial"/>
              <a:buNone/>
              <a:defRPr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37" name="Google Shape;37;p6"/>
          <p:cNvSpPr/>
          <p:nvPr/>
        </p:nvSpPr>
        <p:spPr>
          <a:xfrm>
            <a:off x="-22468" y="235365"/>
            <a:ext cx="57900" cy="4672800"/>
          </a:xfrm>
          <a:prstGeom prst="rect">
            <a:avLst/>
          </a:prstGeom>
          <a:solidFill>
            <a:srgbClr val="EA8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8" name="Google Shape;38;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8632C9B-931E-42F9-8E44-2E7F835AF487}" type="datetime1">
              <a:rPr lang="en-US" smtClean="0"/>
              <a:t>2/24/2023</a:t>
            </a:fld>
            <a:endParaRPr lang="en-US"/>
          </a:p>
        </p:txBody>
      </p:sp>
      <p:sp>
        <p:nvSpPr>
          <p:cNvPr id="5" name="Footer Placeholder 4"/>
          <p:cNvSpPr>
            <a:spLocks noGrp="1"/>
          </p:cNvSpPr>
          <p:nvPr>
            <p:ph type="ftr" sz="quarter" idx="11"/>
          </p:nvPr>
        </p:nvSpPr>
        <p:spPr/>
        <p:txBody>
          <a:bodyPr/>
          <a:lstStyle/>
          <a:p>
            <a:r>
              <a:rPr lang="en-US"/>
              <a:t>© 2021 EdgeImpulse, Inc.</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965156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2D8BA9-D93C-4908-81C2-E65413726C60}" type="datetime1">
              <a:rPr lang="en-US" smtClean="0"/>
              <a:t>2/24/2023</a:t>
            </a:fld>
            <a:endParaRPr lang="en-US"/>
          </a:p>
        </p:txBody>
      </p:sp>
      <p:sp>
        <p:nvSpPr>
          <p:cNvPr id="5" name="Footer Placeholder 4"/>
          <p:cNvSpPr>
            <a:spLocks noGrp="1"/>
          </p:cNvSpPr>
          <p:nvPr>
            <p:ph type="ftr" sz="quarter" idx="11"/>
          </p:nvPr>
        </p:nvSpPr>
        <p:spPr/>
        <p:txBody>
          <a:bodyPr/>
          <a:lstStyle/>
          <a:p>
            <a:r>
              <a:rPr lang="en-US"/>
              <a:t>© 2021 EdgeImpulse, Inc.</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087836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264C2A-BFEF-4D2F-9F0D-7380B754F627}" type="datetime1">
              <a:rPr lang="en-US" smtClean="0"/>
              <a:t>2/24/2023</a:t>
            </a:fld>
            <a:endParaRPr lang="en-US"/>
          </a:p>
        </p:txBody>
      </p:sp>
      <p:sp>
        <p:nvSpPr>
          <p:cNvPr id="5" name="Footer Placeholder 4"/>
          <p:cNvSpPr>
            <a:spLocks noGrp="1"/>
          </p:cNvSpPr>
          <p:nvPr>
            <p:ph type="ftr" sz="quarter" idx="11"/>
          </p:nvPr>
        </p:nvSpPr>
        <p:spPr/>
        <p:txBody>
          <a:bodyPr/>
          <a:lstStyle/>
          <a:p>
            <a:r>
              <a:rPr lang="en-US"/>
              <a:t>© 2021 EdgeImpulse, Inc.</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3603261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44009A-00FA-44C2-A8B4-EAC16850D6A0}" type="datetime1">
              <a:rPr lang="en-US" smtClean="0"/>
              <a:t>2/24/2023</a:t>
            </a:fld>
            <a:endParaRPr lang="en-US"/>
          </a:p>
        </p:txBody>
      </p:sp>
      <p:sp>
        <p:nvSpPr>
          <p:cNvPr id="6" name="Footer Placeholder 5"/>
          <p:cNvSpPr>
            <a:spLocks noGrp="1"/>
          </p:cNvSpPr>
          <p:nvPr>
            <p:ph type="ftr" sz="quarter" idx="11"/>
          </p:nvPr>
        </p:nvSpPr>
        <p:spPr/>
        <p:txBody>
          <a:bodyPr/>
          <a:lstStyle/>
          <a:p>
            <a:r>
              <a:rPr lang="en-US"/>
              <a:t>© 2021 EdgeImpulse, Inc.</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1315927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568FF5-A2C4-4AFC-8318-8B95230D8266}" type="datetime1">
              <a:rPr lang="en-US" smtClean="0"/>
              <a:t>2/24/2023</a:t>
            </a:fld>
            <a:endParaRPr lang="en-US"/>
          </a:p>
        </p:txBody>
      </p:sp>
      <p:sp>
        <p:nvSpPr>
          <p:cNvPr id="4" name="Footer Placeholder 3"/>
          <p:cNvSpPr>
            <a:spLocks noGrp="1"/>
          </p:cNvSpPr>
          <p:nvPr>
            <p:ph type="ftr" sz="quarter" idx="11"/>
          </p:nvPr>
        </p:nvSpPr>
        <p:spPr/>
        <p:txBody>
          <a:bodyPr/>
          <a:lstStyle/>
          <a:p>
            <a:r>
              <a:rPr lang="en-US"/>
              <a:t>© 2021 EdgeImpulse, Inc.</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1032770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0A7F54-B067-4E7B-8705-98F93A34F6A0}" type="datetime1">
              <a:rPr lang="en-US" smtClean="0"/>
              <a:t>2/24/2023</a:t>
            </a:fld>
            <a:endParaRPr lang="en-US"/>
          </a:p>
        </p:txBody>
      </p:sp>
      <p:sp>
        <p:nvSpPr>
          <p:cNvPr id="3" name="Footer Placeholder 2"/>
          <p:cNvSpPr>
            <a:spLocks noGrp="1"/>
          </p:cNvSpPr>
          <p:nvPr>
            <p:ph type="ftr" sz="quarter" idx="11"/>
          </p:nvPr>
        </p:nvSpPr>
        <p:spPr/>
        <p:txBody>
          <a:bodyPr/>
          <a:lstStyle/>
          <a:p>
            <a:r>
              <a:rPr lang="en-US"/>
              <a:t>© 2021 EdgeImpulse, Inc.</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20353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de">
  <p:cSld name="CUSTOM_2">
    <p:bg>
      <p:bgPr>
        <a:solidFill>
          <a:srgbClr val="F1F3F4"/>
        </a:solidFill>
        <a:effectLst/>
      </p:bgPr>
    </p:bg>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395698" y="493675"/>
            <a:ext cx="2789700" cy="85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ctr">
              <a:lnSpc>
                <a:spcPct val="100000"/>
              </a:lnSpc>
              <a:spcBef>
                <a:spcPts val="0"/>
              </a:spcBef>
              <a:spcAft>
                <a:spcPts val="0"/>
              </a:spcAft>
              <a:buSzPts val="4300"/>
              <a:buNone/>
              <a:defRPr/>
            </a:lvl2pPr>
            <a:lvl3pPr lvl="2" algn="ctr">
              <a:lnSpc>
                <a:spcPct val="100000"/>
              </a:lnSpc>
              <a:spcBef>
                <a:spcPts val="0"/>
              </a:spcBef>
              <a:spcAft>
                <a:spcPts val="0"/>
              </a:spcAft>
              <a:buSzPts val="4300"/>
              <a:buNone/>
              <a:defRPr/>
            </a:lvl3pPr>
            <a:lvl4pPr lvl="3" algn="ctr">
              <a:lnSpc>
                <a:spcPct val="100000"/>
              </a:lnSpc>
              <a:spcBef>
                <a:spcPts val="0"/>
              </a:spcBef>
              <a:spcAft>
                <a:spcPts val="0"/>
              </a:spcAft>
              <a:buSzPts val="4300"/>
              <a:buNone/>
              <a:defRPr/>
            </a:lvl4pPr>
            <a:lvl5pPr lvl="4" algn="ctr">
              <a:lnSpc>
                <a:spcPct val="100000"/>
              </a:lnSpc>
              <a:spcBef>
                <a:spcPts val="0"/>
              </a:spcBef>
              <a:spcAft>
                <a:spcPts val="0"/>
              </a:spcAft>
              <a:buSzPts val="4300"/>
              <a:buNone/>
              <a:defRPr/>
            </a:lvl5pPr>
            <a:lvl6pPr lvl="5" algn="ctr">
              <a:lnSpc>
                <a:spcPct val="100000"/>
              </a:lnSpc>
              <a:spcBef>
                <a:spcPts val="0"/>
              </a:spcBef>
              <a:spcAft>
                <a:spcPts val="0"/>
              </a:spcAft>
              <a:buSzPts val="4300"/>
              <a:buNone/>
              <a:defRPr/>
            </a:lvl6pPr>
            <a:lvl7pPr lvl="6" algn="ctr">
              <a:lnSpc>
                <a:spcPct val="100000"/>
              </a:lnSpc>
              <a:spcBef>
                <a:spcPts val="0"/>
              </a:spcBef>
              <a:spcAft>
                <a:spcPts val="0"/>
              </a:spcAft>
              <a:buSzPts val="4300"/>
              <a:buNone/>
              <a:defRPr/>
            </a:lvl7pPr>
            <a:lvl8pPr lvl="7" algn="ctr">
              <a:lnSpc>
                <a:spcPct val="100000"/>
              </a:lnSpc>
              <a:spcBef>
                <a:spcPts val="0"/>
              </a:spcBef>
              <a:spcAft>
                <a:spcPts val="0"/>
              </a:spcAft>
              <a:buSzPts val="4300"/>
              <a:buNone/>
              <a:defRPr/>
            </a:lvl8pPr>
            <a:lvl9pPr lvl="8" algn="ctr">
              <a:lnSpc>
                <a:spcPct val="100000"/>
              </a:lnSpc>
              <a:spcBef>
                <a:spcPts val="0"/>
              </a:spcBef>
              <a:spcAft>
                <a:spcPts val="0"/>
              </a:spcAft>
              <a:buSzPts val="4300"/>
              <a:buNone/>
              <a:defRPr/>
            </a:lvl9pPr>
          </a:lstStyle>
          <a:p>
            <a:endParaRPr/>
          </a:p>
        </p:txBody>
      </p:sp>
      <p:sp>
        <p:nvSpPr>
          <p:cNvPr id="41" name="Google Shape;41;p7"/>
          <p:cNvSpPr/>
          <p:nvPr/>
        </p:nvSpPr>
        <p:spPr>
          <a:xfrm>
            <a:off x="-22468" y="235365"/>
            <a:ext cx="57900" cy="4672800"/>
          </a:xfrm>
          <a:prstGeom prst="rect">
            <a:avLst/>
          </a:prstGeom>
          <a:solidFill>
            <a:srgbClr val="EA8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42" name="Google Shape;42;p7"/>
          <p:cNvSpPr/>
          <p:nvPr/>
        </p:nvSpPr>
        <p:spPr>
          <a:xfrm>
            <a:off x="3499975" y="25"/>
            <a:ext cx="56439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Box - Crimson 1">
  <p:cSld name="TITLE_2_3_3">
    <p:spTree>
      <p:nvGrpSpPr>
        <p:cNvPr id="1" name="Shape 44"/>
        <p:cNvGrpSpPr/>
        <p:nvPr/>
      </p:nvGrpSpPr>
      <p:grpSpPr>
        <a:xfrm>
          <a:off x="0" y="0"/>
          <a:ext cx="0" cy="0"/>
          <a:chOff x="0" y="0"/>
          <a:chExt cx="0" cy="0"/>
        </a:xfrm>
      </p:grpSpPr>
      <p:sp>
        <p:nvSpPr>
          <p:cNvPr id="45" name="Google Shape;45;p8"/>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46" name="Google Shape;46;p8"/>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47" name="Google Shape;47;p8"/>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48" name="Google Shape;48;p8"/>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3000"/>
              <a:buFont typeface="Arial"/>
              <a:buNone/>
              <a:defRPr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49" name="Google Shape;49;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ider - Crimson">
  <p:cSld name="CUSTOM">
    <p:bg>
      <p:bgPr>
        <a:solidFill>
          <a:srgbClr val="0F2193"/>
        </a:solidFill>
        <a:effectLst/>
      </p:bgPr>
    </p:bg>
    <p:spTree>
      <p:nvGrpSpPr>
        <p:cNvPr id="1" name="Shape 50"/>
        <p:cNvGrpSpPr/>
        <p:nvPr/>
      </p:nvGrpSpPr>
      <p:grpSpPr>
        <a:xfrm>
          <a:off x="0" y="0"/>
          <a:ext cx="0" cy="0"/>
          <a:chOff x="0" y="0"/>
          <a:chExt cx="0" cy="0"/>
        </a:xfrm>
      </p:grpSpPr>
      <p:sp>
        <p:nvSpPr>
          <p:cNvPr id="51" name="Google Shape;51;p9"/>
          <p:cNvSpPr/>
          <p:nvPr/>
        </p:nvSpPr>
        <p:spPr>
          <a:xfrm>
            <a:off x="50" y="4524000"/>
            <a:ext cx="9144000" cy="6195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cxnSp>
        <p:nvCxnSpPr>
          <p:cNvPr id="52" name="Google Shape;52;p9"/>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sp>
        <p:nvSpPr>
          <p:cNvPr id="53" name="Google Shape;53;p9"/>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3200"/>
              <a:buFont typeface="Arial"/>
              <a:buNone/>
              <a:defRPr sz="4400" b="0" i="0" u="none" strike="noStrike" cap="none">
                <a:solidFill>
                  <a:srgbClr val="FFFFFF"/>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54" name="Google Shape;54;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 - Orange">
  <p:cSld name="CUSTOM_1">
    <p:bg>
      <p:bgPr>
        <a:solidFill>
          <a:srgbClr val="EA8600"/>
        </a:solidFill>
        <a:effectLst/>
      </p:bgPr>
    </p:bg>
    <p:spTree>
      <p:nvGrpSpPr>
        <p:cNvPr id="1" name="Shape 55"/>
        <p:cNvGrpSpPr/>
        <p:nvPr/>
      </p:nvGrpSpPr>
      <p:grpSpPr>
        <a:xfrm>
          <a:off x="0" y="0"/>
          <a:ext cx="0" cy="0"/>
          <a:chOff x="0" y="0"/>
          <a:chExt cx="0" cy="0"/>
        </a:xfrm>
      </p:grpSpPr>
      <p:sp>
        <p:nvSpPr>
          <p:cNvPr id="56" name="Google Shape;56;p10"/>
          <p:cNvSpPr/>
          <p:nvPr/>
        </p:nvSpPr>
        <p:spPr>
          <a:xfrm>
            <a:off x="50" y="4524000"/>
            <a:ext cx="9144000" cy="6195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cxnSp>
        <p:nvCxnSpPr>
          <p:cNvPr id="57" name="Google Shape;57;p10"/>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sp>
        <p:nvSpPr>
          <p:cNvPr id="58" name="Google Shape;58;p10"/>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3200"/>
              <a:buFont typeface="Arial"/>
              <a:buNone/>
              <a:defRPr sz="4400" b="0" i="0" u="none" strike="noStrike" cap="none">
                <a:solidFill>
                  <a:srgbClr val="FFFFFF"/>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59" name="Google Shape;59;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340663" y="1128663"/>
            <a:ext cx="7877100" cy="34527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2200"/>
              </a:spcBef>
              <a:spcAft>
                <a:spcPts val="0"/>
              </a:spcAft>
              <a:buClr>
                <a:srgbClr val="80868B"/>
              </a:buClr>
              <a:buSzPts val="1800"/>
              <a:buFont typeface="Arial"/>
              <a:buChar char="•"/>
              <a:defRPr sz="1800" b="0" i="0" u="none" strike="noStrike" cap="none">
                <a:solidFill>
                  <a:srgbClr val="80868B"/>
                </a:solidFill>
                <a:latin typeface="Arial"/>
                <a:ea typeface="Arial"/>
                <a:cs typeface="Arial"/>
                <a:sym typeface="Arial"/>
              </a:defRPr>
            </a:lvl1pPr>
            <a:lvl2pPr marL="914400" marR="0" lvl="1" indent="-342900" algn="l" rtl="0">
              <a:lnSpc>
                <a:spcPct val="100000"/>
              </a:lnSpc>
              <a:spcBef>
                <a:spcPts val="2200"/>
              </a:spcBef>
              <a:spcAft>
                <a:spcPts val="0"/>
              </a:spcAft>
              <a:buClr>
                <a:srgbClr val="80868B"/>
              </a:buClr>
              <a:buSzPts val="1800"/>
              <a:buFont typeface="Arial"/>
              <a:buChar char="•"/>
              <a:defRPr sz="1800" b="0" i="0" u="none" strike="noStrike" cap="none">
                <a:solidFill>
                  <a:srgbClr val="80868B"/>
                </a:solidFill>
                <a:latin typeface="Arial"/>
                <a:ea typeface="Arial"/>
                <a:cs typeface="Arial"/>
                <a:sym typeface="Arial"/>
              </a:defRPr>
            </a:lvl2pPr>
            <a:lvl3pPr marL="1371600" marR="0" lvl="2" indent="-342900" algn="l" rtl="0">
              <a:lnSpc>
                <a:spcPct val="100000"/>
              </a:lnSpc>
              <a:spcBef>
                <a:spcPts val="2200"/>
              </a:spcBef>
              <a:spcAft>
                <a:spcPts val="0"/>
              </a:spcAft>
              <a:buClr>
                <a:srgbClr val="80868B"/>
              </a:buClr>
              <a:buSzPts val="1800"/>
              <a:buFont typeface="Arial"/>
              <a:buChar char="•"/>
              <a:defRPr sz="1800" b="0" i="0" u="none" strike="noStrike" cap="none">
                <a:solidFill>
                  <a:srgbClr val="80868B"/>
                </a:solidFill>
                <a:latin typeface="Arial"/>
                <a:ea typeface="Arial"/>
                <a:cs typeface="Arial"/>
                <a:sym typeface="Arial"/>
              </a:defRPr>
            </a:lvl3pPr>
            <a:lvl4pPr marL="1828800" marR="0" lvl="3" indent="-342900" algn="l" rtl="0">
              <a:lnSpc>
                <a:spcPct val="100000"/>
              </a:lnSpc>
              <a:spcBef>
                <a:spcPts val="2200"/>
              </a:spcBef>
              <a:spcAft>
                <a:spcPts val="0"/>
              </a:spcAft>
              <a:buClr>
                <a:srgbClr val="80868B"/>
              </a:buClr>
              <a:buSzPts val="1800"/>
              <a:buFont typeface="Arial"/>
              <a:buChar char="•"/>
              <a:defRPr sz="1800" b="0" i="0" u="none" strike="noStrike" cap="none">
                <a:solidFill>
                  <a:srgbClr val="80868B"/>
                </a:solidFill>
                <a:latin typeface="Arial"/>
                <a:ea typeface="Arial"/>
                <a:cs typeface="Arial"/>
                <a:sym typeface="Arial"/>
              </a:defRPr>
            </a:lvl4pPr>
            <a:lvl5pPr marL="2286000" marR="0" lvl="4" indent="-342900" algn="l" rtl="0">
              <a:lnSpc>
                <a:spcPct val="100000"/>
              </a:lnSpc>
              <a:spcBef>
                <a:spcPts val="2200"/>
              </a:spcBef>
              <a:spcAft>
                <a:spcPts val="0"/>
              </a:spcAft>
              <a:buClr>
                <a:srgbClr val="80868B"/>
              </a:buClr>
              <a:buSzPts val="1800"/>
              <a:buFont typeface="Arial"/>
              <a:buChar char="•"/>
              <a:defRPr sz="1800" b="0" i="0" u="none" strike="noStrike" cap="none">
                <a:solidFill>
                  <a:srgbClr val="80868B"/>
                </a:solidFill>
                <a:latin typeface="Arial"/>
                <a:ea typeface="Arial"/>
                <a:cs typeface="Arial"/>
                <a:sym typeface="Arial"/>
              </a:defRPr>
            </a:lvl5pPr>
            <a:lvl6pPr marL="2743200" marR="0" lvl="5" indent="-342900" algn="l" rtl="0">
              <a:lnSpc>
                <a:spcPct val="100000"/>
              </a:lnSpc>
              <a:spcBef>
                <a:spcPts val="2200"/>
              </a:spcBef>
              <a:spcAft>
                <a:spcPts val="0"/>
              </a:spcAft>
              <a:buClr>
                <a:srgbClr val="80868B"/>
              </a:buClr>
              <a:buSzPts val="1800"/>
              <a:buFont typeface="Arial"/>
              <a:buChar char="•"/>
              <a:defRPr sz="1800" b="0" i="0" u="none" strike="noStrike" cap="none">
                <a:solidFill>
                  <a:srgbClr val="80868B"/>
                </a:solidFill>
                <a:latin typeface="Arial"/>
                <a:ea typeface="Arial"/>
                <a:cs typeface="Arial"/>
                <a:sym typeface="Arial"/>
              </a:defRPr>
            </a:lvl6pPr>
            <a:lvl7pPr marL="3200400" marR="0" lvl="6" indent="-342900" algn="l" rtl="0">
              <a:lnSpc>
                <a:spcPct val="100000"/>
              </a:lnSpc>
              <a:spcBef>
                <a:spcPts val="2200"/>
              </a:spcBef>
              <a:spcAft>
                <a:spcPts val="0"/>
              </a:spcAft>
              <a:buClr>
                <a:srgbClr val="80868B"/>
              </a:buClr>
              <a:buSzPts val="1800"/>
              <a:buFont typeface="Arial"/>
              <a:buChar char="•"/>
              <a:defRPr sz="1800" b="0" i="0" u="none" strike="noStrike" cap="none">
                <a:solidFill>
                  <a:srgbClr val="80868B"/>
                </a:solidFill>
                <a:latin typeface="Arial"/>
                <a:ea typeface="Arial"/>
                <a:cs typeface="Arial"/>
                <a:sym typeface="Arial"/>
              </a:defRPr>
            </a:lvl7pPr>
            <a:lvl8pPr marL="3657600" marR="0" lvl="7" indent="-342900" algn="l" rtl="0">
              <a:lnSpc>
                <a:spcPct val="100000"/>
              </a:lnSpc>
              <a:spcBef>
                <a:spcPts val="2200"/>
              </a:spcBef>
              <a:spcAft>
                <a:spcPts val="0"/>
              </a:spcAft>
              <a:buClr>
                <a:srgbClr val="80868B"/>
              </a:buClr>
              <a:buSzPts val="1800"/>
              <a:buFont typeface="Arial"/>
              <a:buChar char="•"/>
              <a:defRPr sz="1800" b="0" i="0" u="none" strike="noStrike" cap="none">
                <a:solidFill>
                  <a:srgbClr val="80868B"/>
                </a:solidFill>
                <a:latin typeface="Arial"/>
                <a:ea typeface="Arial"/>
                <a:cs typeface="Arial"/>
                <a:sym typeface="Arial"/>
              </a:defRPr>
            </a:lvl8pPr>
            <a:lvl9pPr marL="4114800" marR="0" lvl="8" indent="-342900" algn="l" rtl="0">
              <a:lnSpc>
                <a:spcPct val="100000"/>
              </a:lnSpc>
              <a:spcBef>
                <a:spcPts val="2200"/>
              </a:spcBef>
              <a:spcAft>
                <a:spcPts val="0"/>
              </a:spcAft>
              <a:buClr>
                <a:srgbClr val="80868B"/>
              </a:buClr>
              <a:buSzPts val="1800"/>
              <a:buFont typeface="Arial"/>
              <a:buChar char="•"/>
              <a:defRPr sz="1800" b="0" i="0" u="none" strike="noStrike" cap="none">
                <a:solidFill>
                  <a:srgbClr val="80868B"/>
                </a:solidFill>
                <a:latin typeface="Arial"/>
                <a:ea typeface="Arial"/>
                <a:cs typeface="Arial"/>
                <a:sym typeface="Arial"/>
              </a:defRPr>
            </a:lvl9pPr>
          </a:lstStyle>
          <a:p>
            <a:endParaRPr/>
          </a:p>
        </p:txBody>
      </p:sp>
      <p:sp>
        <p:nvSpPr>
          <p:cNvPr id="7" name="Google Shape;7;p1"/>
          <p:cNvSpPr txBox="1">
            <a:spLocks noGrp="1"/>
          </p:cNvSpPr>
          <p:nvPr>
            <p:ph type="title"/>
          </p:nvPr>
        </p:nvSpPr>
        <p:spPr>
          <a:xfrm>
            <a:off x="395688" y="493663"/>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3C4043"/>
              </a:buClr>
              <a:buSzPts val="3000"/>
              <a:buFont typeface="Arial"/>
              <a:buNone/>
              <a:defRPr sz="30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300"/>
              <a:buFont typeface="Helvetica Neue Light"/>
              <a:buNone/>
              <a:defRPr sz="43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300"/>
              <a:buFont typeface="Helvetica Neue Light"/>
              <a:buNone/>
              <a:defRPr sz="43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300"/>
              <a:buFont typeface="Helvetica Neue Light"/>
              <a:buNone/>
              <a:defRPr sz="43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300"/>
              <a:buFont typeface="Helvetica Neue Light"/>
              <a:buNone/>
              <a:defRPr sz="43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300"/>
              <a:buFont typeface="Helvetica Neue Light"/>
              <a:buNone/>
              <a:defRPr sz="43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300"/>
              <a:buFont typeface="Helvetica Neue Light"/>
              <a:buNone/>
              <a:defRPr sz="43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300"/>
              <a:buFont typeface="Helvetica Neue Light"/>
              <a:buNone/>
              <a:defRPr sz="43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300"/>
              <a:buFont typeface="Helvetica Neue Light"/>
              <a:buNone/>
              <a:defRPr sz="43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80868B"/>
                </a:solidFill>
              </a:defRPr>
            </a:lvl1pPr>
            <a:lvl2pPr lvl="1" algn="r">
              <a:buNone/>
              <a:defRPr sz="1300">
                <a:solidFill>
                  <a:srgbClr val="80868B"/>
                </a:solidFill>
              </a:defRPr>
            </a:lvl2pPr>
            <a:lvl3pPr lvl="2" algn="r">
              <a:buNone/>
              <a:defRPr sz="1300">
                <a:solidFill>
                  <a:srgbClr val="80868B"/>
                </a:solidFill>
              </a:defRPr>
            </a:lvl3pPr>
            <a:lvl4pPr lvl="3" algn="r">
              <a:buNone/>
              <a:defRPr sz="1300">
                <a:solidFill>
                  <a:srgbClr val="80868B"/>
                </a:solidFill>
              </a:defRPr>
            </a:lvl4pPr>
            <a:lvl5pPr lvl="4" algn="r">
              <a:buNone/>
              <a:defRPr sz="1300">
                <a:solidFill>
                  <a:srgbClr val="80868B"/>
                </a:solidFill>
              </a:defRPr>
            </a:lvl5pPr>
            <a:lvl6pPr lvl="5" algn="r">
              <a:buNone/>
              <a:defRPr sz="1300">
                <a:solidFill>
                  <a:srgbClr val="80868B"/>
                </a:solidFill>
              </a:defRPr>
            </a:lvl6pPr>
            <a:lvl7pPr lvl="6" algn="r">
              <a:buNone/>
              <a:defRPr sz="1300">
                <a:solidFill>
                  <a:srgbClr val="80868B"/>
                </a:solidFill>
              </a:defRPr>
            </a:lvl7pPr>
            <a:lvl8pPr lvl="7" algn="r">
              <a:buNone/>
              <a:defRPr sz="1300">
                <a:solidFill>
                  <a:srgbClr val="80868B"/>
                </a:solidFill>
              </a:defRPr>
            </a:lvl8pPr>
            <a:lvl9pPr lvl="8" algn="r">
              <a:buNone/>
              <a:defRPr sz="1300">
                <a:solidFill>
                  <a:srgbClr val="80868B"/>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7469700" y="0"/>
            <a:ext cx="1674300" cy="412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rgbClr val="24292F"/>
                </a:solidFill>
                <a:highlight>
                  <a:srgbClr val="FFFFFF"/>
                </a:highlight>
                <a:latin typeface="Arial"/>
                <a:ea typeface="Arial"/>
                <a:cs typeface="Arial"/>
                <a:sym typeface="Arial"/>
              </a:rPr>
              <a:t>Copyright (c) 2022 TinyMLedu. </a:t>
            </a:r>
            <a:endParaRPr sz="700" b="0" i="0" u="none" strike="noStrike" cap="none">
              <a:solidFill>
                <a:srgbClr val="24292F"/>
              </a:solidFill>
              <a:highlight>
                <a:srgbClr val="FFFFFF"/>
              </a:highlight>
              <a:latin typeface="Arial"/>
              <a:ea typeface="Arial"/>
              <a:cs typeface="Arial"/>
              <a:sym typeface="Arial"/>
            </a:endParaRPr>
          </a:p>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rgbClr val="24292F"/>
                </a:solidFill>
                <a:highlight>
                  <a:srgbClr val="FFFFFF"/>
                </a:highlight>
                <a:latin typeface="Arial"/>
                <a:ea typeface="Arial"/>
                <a:cs typeface="Arial"/>
                <a:sym typeface="Arial"/>
              </a:rPr>
              <a:t>All rights reserved. </a:t>
            </a:r>
            <a:endParaRPr sz="700" b="0" i="0" u="none" strike="noStrike" cap="none">
              <a:solidFill>
                <a:srgbClr val="24292F"/>
              </a:solidFill>
              <a:highlight>
                <a:srgbClr val="FFFFFF"/>
              </a:highlight>
              <a:latin typeface="Arial"/>
              <a:ea typeface="Arial"/>
              <a:cs typeface="Arial"/>
              <a:sym typeface="Arial"/>
            </a:endParaRPr>
          </a:p>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rgbClr val="24292F"/>
                </a:solidFill>
                <a:highlight>
                  <a:srgbClr val="FFFFFF"/>
                </a:highlight>
                <a:latin typeface="Arial"/>
                <a:ea typeface="Arial"/>
                <a:cs typeface="Arial"/>
                <a:sym typeface="Arial"/>
              </a:rPr>
              <a:t>CC BY-NC-SA 4.0</a:t>
            </a:r>
            <a:endParaRPr sz="700" b="0" i="0" u="none" strike="noStrike" cap="none">
              <a:solidFill>
                <a:srgbClr val="24292F"/>
              </a:solidFill>
              <a:highlight>
                <a:srgbClr val="FFFFFF"/>
              </a:highlight>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8" r:id="rId20"/>
    <p:sldLayoutId id="2147483669"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9B2641C-7B3D-496D-AA29-DA944955A431}" type="datetime1">
              <a:rPr lang="en-US" smtClean="0"/>
              <a:t>2/24/2023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 2021 </a:t>
            </a:r>
            <a:r>
              <a:rPr lang="en-US" dirty="0" err="1"/>
              <a:t>EdgeImpulse</a:t>
            </a:r>
            <a:r>
              <a:rPr lang="en-US" dirty="0"/>
              <a:t>, Inc.</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11019920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Lst>
  <p:transition>
    <p:fade/>
  </p:transition>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48.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8.xml"/><Relationship Id="rId5" Type="http://schemas.openxmlformats.org/officeDocument/2006/relationships/hyperlink" Target="https://arxiv.org/pdf/2205.05748.pdf"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hyperlink" Target="https://hbr.org/webinar/2017/04/whats-your-data-strategy" TargetMode="External"/><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hyperlink" Target="https://blogs.cisco.com/datacenter/internet-of-things-iot-data-continues-to-explode-exponentially-who-is-using-that-data-and-how"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044708" y="1469231"/>
            <a:ext cx="7054585" cy="1102519"/>
          </a:xfrm>
        </p:spPr>
        <p:txBody>
          <a:bodyPr>
            <a:noAutofit/>
          </a:bodyPr>
          <a:lstStyle/>
          <a:p>
            <a:r>
              <a:rPr lang="en-US" dirty="0"/>
              <a:t>Computer Vision with Embedded Machine Learning</a:t>
            </a:r>
          </a:p>
        </p:txBody>
      </p:sp>
      <p:sp>
        <p:nvSpPr>
          <p:cNvPr id="8" name="Subtitle 7"/>
          <p:cNvSpPr>
            <a:spLocks noGrp="1"/>
          </p:cNvSpPr>
          <p:nvPr>
            <p:ph type="subTitle" idx="1"/>
          </p:nvPr>
        </p:nvSpPr>
        <p:spPr>
          <a:xfrm>
            <a:off x="1288401" y="2859785"/>
            <a:ext cx="6400800" cy="1314450"/>
          </a:xfrm>
        </p:spPr>
        <p:txBody>
          <a:bodyPr>
            <a:normAutofit/>
          </a:bodyPr>
          <a:lstStyle/>
          <a:p>
            <a:r>
              <a:rPr lang="en-US" sz="2400" dirty="0"/>
              <a:t>Introduction to Embedded Machine Learning</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4"/>
          <p:cNvSpPr txBox="1">
            <a:spLocks noGrp="1"/>
          </p:cNvSpPr>
          <p:nvPr>
            <p:ph type="title"/>
          </p:nvPr>
        </p:nvSpPr>
        <p:spPr>
          <a:xfrm>
            <a:off x="344500" y="603900"/>
            <a:ext cx="7797000" cy="5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Embedded ML (</a:t>
            </a:r>
            <a:r>
              <a:rPr lang="en" b="1">
                <a:solidFill>
                  <a:srgbClr val="0F2193"/>
                </a:solidFill>
              </a:rPr>
              <a:t>TinyML</a:t>
            </a:r>
            <a:r>
              <a:rPr lang="en"/>
              <a:t>)?</a:t>
            </a:r>
            <a:endParaRPr/>
          </a:p>
        </p:txBody>
      </p:sp>
      <p:sp>
        <p:nvSpPr>
          <p:cNvPr id="538" name="Google Shape;538;p74"/>
          <p:cNvSpPr txBox="1"/>
          <p:nvPr/>
        </p:nvSpPr>
        <p:spPr>
          <a:xfrm>
            <a:off x="785625" y="1456600"/>
            <a:ext cx="1045800" cy="47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0F2193"/>
                </a:solidFill>
                <a:latin typeface="Google Sans"/>
                <a:ea typeface="Google Sans"/>
                <a:cs typeface="Google Sans"/>
                <a:sym typeface="Google Sans"/>
              </a:rPr>
              <a:t>TinyML</a:t>
            </a:r>
            <a:endParaRPr sz="1900" b="1">
              <a:solidFill>
                <a:srgbClr val="0F2193"/>
              </a:solidFill>
              <a:latin typeface="Google Sans"/>
              <a:ea typeface="Google Sans"/>
              <a:cs typeface="Google Sans"/>
              <a:sym typeface="Google Sans"/>
            </a:endParaRPr>
          </a:p>
        </p:txBody>
      </p:sp>
      <p:grpSp>
        <p:nvGrpSpPr>
          <p:cNvPr id="539" name="Google Shape;539;p74"/>
          <p:cNvGrpSpPr/>
          <p:nvPr/>
        </p:nvGrpSpPr>
        <p:grpSpPr>
          <a:xfrm>
            <a:off x="1874500" y="1652325"/>
            <a:ext cx="6830700" cy="866432"/>
            <a:chOff x="1874500" y="1652325"/>
            <a:chExt cx="6830700" cy="866432"/>
          </a:xfrm>
        </p:grpSpPr>
        <p:sp>
          <p:nvSpPr>
            <p:cNvPr id="540" name="Google Shape;540;p74"/>
            <p:cNvSpPr/>
            <p:nvPr/>
          </p:nvSpPr>
          <p:spPr>
            <a:xfrm>
              <a:off x="6298750" y="1652325"/>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41" name="Google Shape;541;p74"/>
            <p:cNvSpPr/>
            <p:nvPr/>
          </p:nvSpPr>
          <p:spPr>
            <a:xfrm>
              <a:off x="1874500" y="1685850"/>
              <a:ext cx="1396900" cy="164775"/>
            </a:xfrm>
            <a:custGeom>
              <a:avLst/>
              <a:gdLst/>
              <a:ahLst/>
              <a:cxnLst/>
              <a:rect l="l" t="t" r="r" b="b"/>
              <a:pathLst>
                <a:path w="55876" h="6591" extrusionOk="0">
                  <a:moveTo>
                    <a:pt x="0" y="0"/>
                  </a:moveTo>
                  <a:cubicBezTo>
                    <a:pt x="3009" y="143"/>
                    <a:pt x="12799" y="-95"/>
                    <a:pt x="18052" y="860"/>
                  </a:cubicBezTo>
                  <a:cubicBezTo>
                    <a:pt x="23305" y="1815"/>
                    <a:pt x="25216" y="4776"/>
                    <a:pt x="31520" y="5731"/>
                  </a:cubicBezTo>
                  <a:cubicBezTo>
                    <a:pt x="37824" y="6686"/>
                    <a:pt x="51817" y="6448"/>
                    <a:pt x="55876" y="6591"/>
                  </a:cubicBezTo>
                </a:path>
              </a:pathLst>
            </a:custGeom>
            <a:noFill/>
            <a:ln w="9525" cap="flat" cmpd="sng">
              <a:solidFill>
                <a:schemeClr val="dk2"/>
              </a:solidFill>
              <a:prstDash val="solid"/>
              <a:round/>
              <a:headEnd type="none" w="med" len="med"/>
              <a:tailEnd type="stealth" w="med" len="med"/>
            </a:ln>
          </p:spPr>
        </p:sp>
        <p:sp>
          <p:nvSpPr>
            <p:cNvPr id="542" name="Google Shape;542;p74"/>
            <p:cNvSpPr/>
            <p:nvPr/>
          </p:nvSpPr>
          <p:spPr>
            <a:xfrm>
              <a:off x="3425350" y="1652325"/>
              <a:ext cx="28734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ogle Sans"/>
                  <a:ea typeface="Google Sans"/>
                  <a:cs typeface="Google Sans"/>
                  <a:sym typeface="Google Sans"/>
                </a:rPr>
                <a:t>Fastest-growing field of </a:t>
              </a:r>
              <a:r>
                <a:rPr lang="en" b="1">
                  <a:solidFill>
                    <a:srgbClr val="0F2193"/>
                  </a:solidFill>
                  <a:latin typeface="Google Sans"/>
                  <a:ea typeface="Google Sans"/>
                  <a:cs typeface="Google Sans"/>
                  <a:sym typeface="Google Sans"/>
                </a:rPr>
                <a:t>ML</a:t>
              </a:r>
              <a:endParaRPr b="1">
                <a:solidFill>
                  <a:srgbClr val="0F2193"/>
                </a:solidFill>
                <a:latin typeface="Google Sans"/>
                <a:ea typeface="Google Sans"/>
                <a:cs typeface="Google Sans"/>
                <a:sym typeface="Google Sans"/>
              </a:endParaRPr>
            </a:p>
          </p:txBody>
        </p:sp>
        <p:pic>
          <p:nvPicPr>
            <p:cNvPr id="543" name="Google Shape;543;p74"/>
            <p:cNvPicPr preferRelativeResize="0"/>
            <p:nvPr/>
          </p:nvPicPr>
          <p:blipFill rotWithShape="1">
            <a:blip r:embed="rId3">
              <a:alphaModFix/>
            </a:blip>
            <a:srcRect l="14863" t="11818" r="15024" b="25418"/>
            <a:stretch/>
          </p:blipFill>
          <p:spPr>
            <a:xfrm>
              <a:off x="6410238" y="1716702"/>
              <a:ext cx="303224" cy="271449"/>
            </a:xfrm>
            <a:prstGeom prst="rect">
              <a:avLst/>
            </a:prstGeom>
            <a:noFill/>
            <a:ln>
              <a:noFill/>
            </a:ln>
          </p:spPr>
        </p:pic>
        <p:sp>
          <p:nvSpPr>
            <p:cNvPr id="544" name="Google Shape;544;p74"/>
            <p:cNvSpPr/>
            <p:nvPr/>
          </p:nvSpPr>
          <p:spPr>
            <a:xfrm>
              <a:off x="7104750" y="1865457"/>
              <a:ext cx="1600450" cy="653300"/>
            </a:xfrm>
            <a:custGeom>
              <a:avLst/>
              <a:gdLst/>
              <a:ahLst/>
              <a:cxnLst/>
              <a:rect l="l" t="t" r="r" b="b"/>
              <a:pathLst>
                <a:path w="64018" h="26132" extrusionOk="0">
                  <a:moveTo>
                    <a:pt x="0" y="469"/>
                  </a:moveTo>
                  <a:cubicBezTo>
                    <a:pt x="8262" y="542"/>
                    <a:pt x="38970" y="-883"/>
                    <a:pt x="49571" y="908"/>
                  </a:cubicBezTo>
                  <a:cubicBezTo>
                    <a:pt x="60173" y="2699"/>
                    <a:pt x="62366" y="7342"/>
                    <a:pt x="63609" y="11217"/>
                  </a:cubicBezTo>
                  <a:cubicBezTo>
                    <a:pt x="64852" y="15092"/>
                    <a:pt x="63426" y="21672"/>
                    <a:pt x="57028" y="24158"/>
                  </a:cubicBezTo>
                  <a:cubicBezTo>
                    <a:pt x="50631" y="26644"/>
                    <a:pt x="30525" y="25803"/>
                    <a:pt x="25224" y="26132"/>
                  </a:cubicBezTo>
                </a:path>
              </a:pathLst>
            </a:custGeom>
            <a:noFill/>
            <a:ln w="9525" cap="flat" cmpd="sng">
              <a:solidFill>
                <a:schemeClr val="dk2"/>
              </a:solidFill>
              <a:prstDash val="solid"/>
              <a:round/>
              <a:headEnd type="none" w="med" len="med"/>
              <a:tailEnd type="stealth" w="med" len="med"/>
            </a:ln>
          </p:spPr>
        </p:sp>
      </p:grpSp>
      <p:grpSp>
        <p:nvGrpSpPr>
          <p:cNvPr id="545" name="Google Shape;545;p74"/>
          <p:cNvGrpSpPr/>
          <p:nvPr/>
        </p:nvGrpSpPr>
        <p:grpSpPr>
          <a:xfrm>
            <a:off x="3743400" y="2338750"/>
            <a:ext cx="3618025" cy="552850"/>
            <a:chOff x="3743400" y="2338750"/>
            <a:chExt cx="3618025" cy="552850"/>
          </a:xfrm>
        </p:grpSpPr>
        <p:sp>
          <p:nvSpPr>
            <p:cNvPr id="546" name="Google Shape;546;p74"/>
            <p:cNvSpPr/>
            <p:nvPr/>
          </p:nvSpPr>
          <p:spPr>
            <a:xfrm>
              <a:off x="4488025" y="2338750"/>
              <a:ext cx="28734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ogle Sans"/>
                  <a:ea typeface="Google Sans"/>
                  <a:cs typeface="Google Sans"/>
                  <a:sym typeface="Google Sans"/>
                </a:rPr>
                <a:t>Algorithms, hardware, software</a:t>
              </a:r>
              <a:endParaRPr b="1">
                <a:solidFill>
                  <a:srgbClr val="A51C30"/>
                </a:solidFill>
                <a:latin typeface="Google Sans"/>
                <a:ea typeface="Google Sans"/>
                <a:cs typeface="Google Sans"/>
                <a:sym typeface="Google Sans"/>
              </a:endParaRPr>
            </a:p>
          </p:txBody>
        </p:sp>
        <p:sp>
          <p:nvSpPr>
            <p:cNvPr id="547" name="Google Shape;547;p74"/>
            <p:cNvSpPr/>
            <p:nvPr/>
          </p:nvSpPr>
          <p:spPr>
            <a:xfrm>
              <a:off x="3743400" y="2551650"/>
              <a:ext cx="597675" cy="339950"/>
            </a:xfrm>
            <a:custGeom>
              <a:avLst/>
              <a:gdLst/>
              <a:ahLst/>
              <a:cxnLst/>
              <a:rect l="l" t="t" r="r" b="b"/>
              <a:pathLst>
                <a:path w="23907" h="13598" extrusionOk="0">
                  <a:moveTo>
                    <a:pt x="23907" y="0"/>
                  </a:moveTo>
                  <a:cubicBezTo>
                    <a:pt x="22226" y="292"/>
                    <a:pt x="16084" y="-220"/>
                    <a:pt x="13818" y="1754"/>
                  </a:cubicBezTo>
                  <a:cubicBezTo>
                    <a:pt x="11552" y="3728"/>
                    <a:pt x="12612" y="9869"/>
                    <a:pt x="10309" y="11843"/>
                  </a:cubicBezTo>
                  <a:cubicBezTo>
                    <a:pt x="8006" y="13817"/>
                    <a:pt x="1718" y="13306"/>
                    <a:pt x="0" y="13598"/>
                  </a:cubicBezTo>
                </a:path>
              </a:pathLst>
            </a:custGeom>
            <a:noFill/>
            <a:ln w="9525" cap="flat" cmpd="sng">
              <a:solidFill>
                <a:schemeClr val="dk2"/>
              </a:solidFill>
              <a:prstDash val="solid"/>
              <a:round/>
              <a:headEnd type="none" w="med" len="med"/>
              <a:tailEnd type="stealth" w="med" len="med"/>
            </a:ln>
          </p:spPr>
        </p:sp>
      </p:grpSp>
      <p:grpSp>
        <p:nvGrpSpPr>
          <p:cNvPr id="548" name="Google Shape;548;p74"/>
          <p:cNvGrpSpPr/>
          <p:nvPr/>
        </p:nvGrpSpPr>
        <p:grpSpPr>
          <a:xfrm>
            <a:off x="3195950" y="4489225"/>
            <a:ext cx="3179800" cy="400200"/>
            <a:chOff x="3195950" y="4489225"/>
            <a:chExt cx="3179800" cy="400200"/>
          </a:xfrm>
        </p:grpSpPr>
        <p:sp>
          <p:nvSpPr>
            <p:cNvPr id="549" name="Google Shape;549;p74"/>
            <p:cNvSpPr/>
            <p:nvPr/>
          </p:nvSpPr>
          <p:spPr>
            <a:xfrm>
              <a:off x="5849550" y="4489225"/>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50" name="Google Shape;550;p74"/>
            <p:cNvSpPr/>
            <p:nvPr/>
          </p:nvSpPr>
          <p:spPr>
            <a:xfrm>
              <a:off x="3195950" y="4489225"/>
              <a:ext cx="2653500" cy="400200"/>
            </a:xfrm>
            <a:prstGeom prst="rect">
              <a:avLst/>
            </a:prstGeom>
            <a:solidFill>
              <a:schemeClr val="accen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Google Sans"/>
                  <a:ea typeface="Google Sans"/>
                  <a:cs typeface="Google Sans"/>
                  <a:sym typeface="Google Sans"/>
                </a:rPr>
                <a:t>Always-on ML</a:t>
              </a:r>
              <a:endParaRPr b="1">
                <a:solidFill>
                  <a:srgbClr val="FFFFFF"/>
                </a:solidFill>
                <a:latin typeface="Google Sans"/>
                <a:ea typeface="Google Sans"/>
                <a:cs typeface="Google Sans"/>
                <a:sym typeface="Google Sans"/>
              </a:endParaRPr>
            </a:p>
          </p:txBody>
        </p:sp>
        <p:pic>
          <p:nvPicPr>
            <p:cNvPr id="551" name="Google Shape;551;p74"/>
            <p:cNvPicPr preferRelativeResize="0"/>
            <p:nvPr/>
          </p:nvPicPr>
          <p:blipFill rotWithShape="1">
            <a:blip r:embed="rId4">
              <a:alphaModFix/>
            </a:blip>
            <a:srcRect l="16959" r="17150" b="12998"/>
            <a:stretch/>
          </p:blipFill>
          <p:spPr>
            <a:xfrm>
              <a:off x="5995200" y="4534238"/>
              <a:ext cx="234901" cy="310175"/>
            </a:xfrm>
            <a:prstGeom prst="rect">
              <a:avLst/>
            </a:prstGeom>
            <a:noFill/>
            <a:ln>
              <a:noFill/>
            </a:ln>
          </p:spPr>
        </p:pic>
      </p:grpSp>
      <p:sp>
        <p:nvSpPr>
          <p:cNvPr id="552" name="Google Shape;552;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553" name="Google Shape;553;p74"/>
          <p:cNvGrpSpPr/>
          <p:nvPr/>
        </p:nvGrpSpPr>
        <p:grpSpPr>
          <a:xfrm>
            <a:off x="475225" y="2657775"/>
            <a:ext cx="7956325" cy="2021450"/>
            <a:chOff x="475225" y="2657775"/>
            <a:chExt cx="7956325" cy="2021450"/>
          </a:xfrm>
        </p:grpSpPr>
        <p:sp>
          <p:nvSpPr>
            <p:cNvPr id="554" name="Google Shape;554;p74"/>
            <p:cNvSpPr/>
            <p:nvPr/>
          </p:nvSpPr>
          <p:spPr>
            <a:xfrm>
              <a:off x="6529000" y="3935300"/>
              <a:ext cx="419850" cy="743925"/>
            </a:xfrm>
            <a:custGeom>
              <a:avLst/>
              <a:gdLst/>
              <a:ahLst/>
              <a:cxnLst/>
              <a:rect l="l" t="t" r="r" b="b"/>
              <a:pathLst>
                <a:path w="16794" h="29757" extrusionOk="0">
                  <a:moveTo>
                    <a:pt x="15792" y="0"/>
                  </a:moveTo>
                  <a:cubicBezTo>
                    <a:pt x="15756" y="4082"/>
                    <a:pt x="18205" y="19534"/>
                    <a:pt x="15573" y="24493"/>
                  </a:cubicBezTo>
                  <a:cubicBezTo>
                    <a:pt x="12941" y="29453"/>
                    <a:pt x="2596" y="28880"/>
                    <a:pt x="0" y="29757"/>
                  </a:cubicBezTo>
                </a:path>
              </a:pathLst>
            </a:custGeom>
            <a:noFill/>
            <a:ln w="9525" cap="flat" cmpd="sng">
              <a:solidFill>
                <a:schemeClr val="dk2"/>
              </a:solidFill>
              <a:prstDash val="solid"/>
              <a:round/>
              <a:headEnd type="none" w="med" len="med"/>
              <a:tailEnd type="stealth" w="med" len="med"/>
            </a:ln>
          </p:spPr>
        </p:sp>
        <p:grpSp>
          <p:nvGrpSpPr>
            <p:cNvPr id="555" name="Google Shape;555;p74"/>
            <p:cNvGrpSpPr/>
            <p:nvPr/>
          </p:nvGrpSpPr>
          <p:grpSpPr>
            <a:xfrm>
              <a:off x="475225" y="2657775"/>
              <a:ext cx="7956325" cy="1315916"/>
              <a:chOff x="475225" y="2657775"/>
              <a:chExt cx="7956325" cy="1315916"/>
            </a:xfrm>
          </p:grpSpPr>
          <p:sp>
            <p:nvSpPr>
              <p:cNvPr id="556" name="Google Shape;556;p74"/>
              <p:cNvSpPr/>
              <p:nvPr/>
            </p:nvSpPr>
            <p:spPr>
              <a:xfrm>
                <a:off x="1344563" y="3573491"/>
                <a:ext cx="2873400" cy="400200"/>
              </a:xfrm>
              <a:prstGeom prst="rect">
                <a:avLst/>
              </a:prstGeom>
              <a:solidFill>
                <a:schemeClr val="accent3"/>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Google Sans"/>
                    <a:ea typeface="Google Sans"/>
                    <a:cs typeface="Google Sans"/>
                    <a:sym typeface="Google Sans"/>
                  </a:rPr>
                  <a:t>Low power </a:t>
                </a:r>
                <a:r>
                  <a:rPr lang="en">
                    <a:solidFill>
                      <a:srgbClr val="FFFFFF"/>
                    </a:solidFill>
                    <a:latin typeface="Google Sans"/>
                    <a:ea typeface="Google Sans"/>
                    <a:cs typeface="Google Sans"/>
                    <a:sym typeface="Google Sans"/>
                  </a:rPr>
                  <a:t>consumption</a:t>
                </a:r>
                <a:endParaRPr b="1">
                  <a:solidFill>
                    <a:srgbClr val="FFFFFF"/>
                  </a:solidFill>
                  <a:latin typeface="Google Sans"/>
                  <a:ea typeface="Google Sans"/>
                  <a:cs typeface="Google Sans"/>
                  <a:sym typeface="Google Sans"/>
                </a:endParaRPr>
              </a:p>
            </p:txBody>
          </p:sp>
          <p:sp>
            <p:nvSpPr>
              <p:cNvPr id="557" name="Google Shape;557;p74"/>
              <p:cNvSpPr/>
              <p:nvPr/>
            </p:nvSpPr>
            <p:spPr>
              <a:xfrm>
                <a:off x="3075450" y="2657775"/>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58" name="Google Shape;558;p74"/>
              <p:cNvSpPr/>
              <p:nvPr/>
            </p:nvSpPr>
            <p:spPr>
              <a:xfrm>
                <a:off x="475225" y="2657775"/>
                <a:ext cx="2600100" cy="400200"/>
              </a:xfrm>
              <a:prstGeom prst="rect">
                <a:avLst/>
              </a:prstGeom>
              <a:solidFill>
                <a:schemeClr val="accent1"/>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Google Sans"/>
                    <a:ea typeface="Google Sans"/>
                    <a:cs typeface="Google Sans"/>
                    <a:sym typeface="Google Sans"/>
                  </a:rPr>
                  <a:t>On-device</a:t>
                </a:r>
                <a:r>
                  <a:rPr lang="en">
                    <a:solidFill>
                      <a:srgbClr val="FFFFFF"/>
                    </a:solidFill>
                    <a:latin typeface="Google Sans"/>
                    <a:ea typeface="Google Sans"/>
                    <a:cs typeface="Google Sans"/>
                    <a:sym typeface="Google Sans"/>
                  </a:rPr>
                  <a:t> sensor analytics</a:t>
                </a:r>
                <a:endParaRPr b="1">
                  <a:solidFill>
                    <a:srgbClr val="FFFFFF"/>
                  </a:solidFill>
                  <a:latin typeface="Google Sans"/>
                  <a:ea typeface="Google Sans"/>
                  <a:cs typeface="Google Sans"/>
                  <a:sym typeface="Google Sans"/>
                </a:endParaRPr>
              </a:p>
            </p:txBody>
          </p:sp>
          <p:sp>
            <p:nvSpPr>
              <p:cNvPr id="559" name="Google Shape;559;p74"/>
              <p:cNvSpPr/>
              <p:nvPr/>
            </p:nvSpPr>
            <p:spPr>
              <a:xfrm>
                <a:off x="823994" y="3208850"/>
                <a:ext cx="345125" cy="581250"/>
              </a:xfrm>
              <a:custGeom>
                <a:avLst/>
                <a:gdLst/>
                <a:ahLst/>
                <a:cxnLst/>
                <a:rect l="l" t="t" r="r" b="b"/>
                <a:pathLst>
                  <a:path w="13805" h="23250" extrusionOk="0">
                    <a:moveTo>
                      <a:pt x="645" y="0"/>
                    </a:moveTo>
                    <a:cubicBezTo>
                      <a:pt x="718" y="3380"/>
                      <a:pt x="-1110" y="16406"/>
                      <a:pt x="1083" y="20281"/>
                    </a:cubicBezTo>
                    <a:cubicBezTo>
                      <a:pt x="3276" y="24156"/>
                      <a:pt x="11685" y="22755"/>
                      <a:pt x="13805" y="23250"/>
                    </a:cubicBezTo>
                  </a:path>
                </a:pathLst>
              </a:custGeom>
              <a:noFill/>
              <a:ln w="9525" cap="flat" cmpd="sng">
                <a:solidFill>
                  <a:schemeClr val="dk2"/>
                </a:solidFill>
                <a:prstDash val="solid"/>
                <a:round/>
                <a:headEnd type="none" w="med" len="med"/>
                <a:tailEnd type="stealth" w="med" len="med"/>
              </a:ln>
            </p:spPr>
          </p:sp>
          <p:cxnSp>
            <p:nvCxnSpPr>
              <p:cNvPr id="560" name="Google Shape;560;p74"/>
              <p:cNvCxnSpPr/>
              <p:nvPr/>
            </p:nvCxnSpPr>
            <p:spPr>
              <a:xfrm rot="10800000" flipH="1">
                <a:off x="4428258" y="3604367"/>
                <a:ext cx="652500" cy="230400"/>
              </a:xfrm>
              <a:prstGeom prst="curvedConnector3">
                <a:avLst>
                  <a:gd name="adj1" fmla="val 50000"/>
                </a:avLst>
              </a:prstGeom>
              <a:noFill/>
              <a:ln w="9525" cap="flat" cmpd="sng">
                <a:solidFill>
                  <a:schemeClr val="dk2"/>
                </a:solidFill>
                <a:prstDash val="solid"/>
                <a:round/>
                <a:headEnd type="none" w="med" len="med"/>
                <a:tailEnd type="stealth" w="med" len="med"/>
              </a:ln>
            </p:spPr>
          </p:cxnSp>
          <p:pic>
            <p:nvPicPr>
              <p:cNvPr id="561" name="Google Shape;561;p74"/>
              <p:cNvPicPr preferRelativeResize="0"/>
              <p:nvPr/>
            </p:nvPicPr>
            <p:blipFill rotWithShape="1">
              <a:blip r:embed="rId5">
                <a:alphaModFix/>
              </a:blip>
              <a:srcRect l="5693" t="1863" r="4924" b="14194"/>
              <a:stretch/>
            </p:blipFill>
            <p:spPr>
              <a:xfrm>
                <a:off x="3194025" y="2722150"/>
                <a:ext cx="289044" cy="271449"/>
              </a:xfrm>
              <a:prstGeom prst="rect">
                <a:avLst/>
              </a:prstGeom>
              <a:noFill/>
              <a:ln>
                <a:noFill/>
              </a:ln>
            </p:spPr>
          </p:pic>
          <p:sp>
            <p:nvSpPr>
              <p:cNvPr id="562" name="Google Shape;562;p74"/>
              <p:cNvSpPr/>
              <p:nvPr/>
            </p:nvSpPr>
            <p:spPr>
              <a:xfrm>
                <a:off x="7905350" y="3389913"/>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63" name="Google Shape;563;p74"/>
              <p:cNvSpPr/>
              <p:nvPr/>
            </p:nvSpPr>
            <p:spPr>
              <a:xfrm>
                <a:off x="5268100" y="3389888"/>
                <a:ext cx="2637300" cy="400200"/>
              </a:xfrm>
              <a:prstGeom prst="rect">
                <a:avLst/>
              </a:prstGeom>
              <a:solidFill>
                <a:schemeClr val="accent4"/>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Google Sans"/>
                    <a:ea typeface="Google Sans"/>
                    <a:cs typeface="Google Sans"/>
                    <a:sym typeface="Google Sans"/>
                  </a:rPr>
                  <a:t>Battery-operated</a:t>
                </a:r>
                <a:endParaRPr b="1">
                  <a:solidFill>
                    <a:srgbClr val="FFFFFF"/>
                  </a:solidFill>
                  <a:latin typeface="Google Sans"/>
                  <a:ea typeface="Google Sans"/>
                  <a:cs typeface="Google Sans"/>
                  <a:sym typeface="Google Sans"/>
                </a:endParaRPr>
              </a:p>
            </p:txBody>
          </p:sp>
          <p:pic>
            <p:nvPicPr>
              <p:cNvPr id="564" name="Google Shape;564;p74"/>
              <p:cNvPicPr preferRelativeResize="0"/>
              <p:nvPr/>
            </p:nvPicPr>
            <p:blipFill rotWithShape="1">
              <a:blip r:embed="rId6">
                <a:alphaModFix/>
              </a:blip>
              <a:srcRect t="5250" b="18103"/>
              <a:stretch/>
            </p:blipFill>
            <p:spPr>
              <a:xfrm>
                <a:off x="8016850" y="3473800"/>
                <a:ext cx="303200" cy="232384"/>
              </a:xfrm>
              <a:prstGeom prst="rect">
                <a:avLst/>
              </a:prstGeom>
              <a:noFill/>
              <a:ln>
                <a:noFill/>
              </a:ln>
            </p:spPr>
          </p:pic>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5"/>
          <p:cNvSpPr/>
          <p:nvPr/>
        </p:nvSpPr>
        <p:spPr>
          <a:xfrm>
            <a:off x="6298750" y="1652325"/>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70" name="Google Shape;570;p75"/>
          <p:cNvSpPr txBox="1">
            <a:spLocks noGrp="1"/>
          </p:cNvSpPr>
          <p:nvPr>
            <p:ph type="title"/>
          </p:nvPr>
        </p:nvSpPr>
        <p:spPr>
          <a:xfrm>
            <a:off x="344500" y="603900"/>
            <a:ext cx="7797000" cy="5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Tiny Machine Learning (</a:t>
            </a:r>
            <a:r>
              <a:rPr lang="en" b="1">
                <a:solidFill>
                  <a:srgbClr val="A51C30"/>
                </a:solidFill>
              </a:rPr>
              <a:t>TinyML</a:t>
            </a:r>
            <a:r>
              <a:rPr lang="en"/>
              <a:t>)?</a:t>
            </a:r>
            <a:endParaRPr/>
          </a:p>
        </p:txBody>
      </p:sp>
      <p:sp>
        <p:nvSpPr>
          <p:cNvPr id="571" name="Google Shape;571;p75"/>
          <p:cNvSpPr txBox="1"/>
          <p:nvPr/>
        </p:nvSpPr>
        <p:spPr>
          <a:xfrm>
            <a:off x="785625" y="1456600"/>
            <a:ext cx="1045800" cy="47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A51C30"/>
                </a:solidFill>
                <a:latin typeface="Google Sans"/>
                <a:ea typeface="Google Sans"/>
                <a:cs typeface="Google Sans"/>
                <a:sym typeface="Google Sans"/>
              </a:rPr>
              <a:t>TinyML</a:t>
            </a:r>
            <a:endParaRPr sz="1900" b="1">
              <a:solidFill>
                <a:srgbClr val="A51C30"/>
              </a:solidFill>
              <a:latin typeface="Google Sans"/>
              <a:ea typeface="Google Sans"/>
              <a:cs typeface="Google Sans"/>
              <a:sym typeface="Google Sans"/>
            </a:endParaRPr>
          </a:p>
        </p:txBody>
      </p:sp>
      <p:sp>
        <p:nvSpPr>
          <p:cNvPr id="572" name="Google Shape;572;p75"/>
          <p:cNvSpPr/>
          <p:nvPr/>
        </p:nvSpPr>
        <p:spPr>
          <a:xfrm>
            <a:off x="1874500" y="1685850"/>
            <a:ext cx="1396900" cy="164775"/>
          </a:xfrm>
          <a:custGeom>
            <a:avLst/>
            <a:gdLst/>
            <a:ahLst/>
            <a:cxnLst/>
            <a:rect l="l" t="t" r="r" b="b"/>
            <a:pathLst>
              <a:path w="55876" h="6591" extrusionOk="0">
                <a:moveTo>
                  <a:pt x="0" y="0"/>
                </a:moveTo>
                <a:cubicBezTo>
                  <a:pt x="3009" y="143"/>
                  <a:pt x="12799" y="-95"/>
                  <a:pt x="18052" y="860"/>
                </a:cubicBezTo>
                <a:cubicBezTo>
                  <a:pt x="23305" y="1815"/>
                  <a:pt x="25216" y="4776"/>
                  <a:pt x="31520" y="5731"/>
                </a:cubicBezTo>
                <a:cubicBezTo>
                  <a:pt x="37824" y="6686"/>
                  <a:pt x="51817" y="6448"/>
                  <a:pt x="55876" y="6591"/>
                </a:cubicBezTo>
              </a:path>
            </a:pathLst>
          </a:custGeom>
          <a:noFill/>
          <a:ln w="9525" cap="flat" cmpd="sng">
            <a:solidFill>
              <a:schemeClr val="dk2"/>
            </a:solidFill>
            <a:prstDash val="solid"/>
            <a:round/>
            <a:headEnd type="none" w="med" len="med"/>
            <a:tailEnd type="stealth" w="med" len="med"/>
          </a:ln>
        </p:spPr>
      </p:sp>
      <p:sp>
        <p:nvSpPr>
          <p:cNvPr id="573" name="Google Shape;573;p75"/>
          <p:cNvSpPr/>
          <p:nvPr/>
        </p:nvSpPr>
        <p:spPr>
          <a:xfrm>
            <a:off x="3425350" y="1652325"/>
            <a:ext cx="28734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ogle Sans"/>
                <a:ea typeface="Google Sans"/>
                <a:cs typeface="Google Sans"/>
                <a:sym typeface="Google Sans"/>
              </a:rPr>
              <a:t>Fastest-growing field of </a:t>
            </a:r>
            <a:r>
              <a:rPr lang="en" b="1">
                <a:solidFill>
                  <a:srgbClr val="A51C30"/>
                </a:solidFill>
                <a:latin typeface="Google Sans"/>
                <a:ea typeface="Google Sans"/>
                <a:cs typeface="Google Sans"/>
                <a:sym typeface="Google Sans"/>
              </a:rPr>
              <a:t>ML</a:t>
            </a:r>
            <a:endParaRPr b="1">
              <a:solidFill>
                <a:srgbClr val="A51C30"/>
              </a:solidFill>
              <a:latin typeface="Google Sans"/>
              <a:ea typeface="Google Sans"/>
              <a:cs typeface="Google Sans"/>
              <a:sym typeface="Google Sans"/>
            </a:endParaRPr>
          </a:p>
        </p:txBody>
      </p:sp>
      <p:pic>
        <p:nvPicPr>
          <p:cNvPr id="574" name="Google Shape;574;p75"/>
          <p:cNvPicPr preferRelativeResize="0"/>
          <p:nvPr/>
        </p:nvPicPr>
        <p:blipFill rotWithShape="1">
          <a:blip r:embed="rId3">
            <a:alphaModFix/>
          </a:blip>
          <a:srcRect l="14863" t="11818" r="15024" b="25418"/>
          <a:stretch/>
        </p:blipFill>
        <p:spPr>
          <a:xfrm>
            <a:off x="6410238" y="1716702"/>
            <a:ext cx="303224" cy="271449"/>
          </a:xfrm>
          <a:prstGeom prst="rect">
            <a:avLst/>
          </a:prstGeom>
          <a:noFill/>
          <a:ln>
            <a:noFill/>
          </a:ln>
        </p:spPr>
      </p:pic>
      <p:sp>
        <p:nvSpPr>
          <p:cNvPr id="575" name="Google Shape;575;p75"/>
          <p:cNvSpPr/>
          <p:nvPr/>
        </p:nvSpPr>
        <p:spPr>
          <a:xfrm>
            <a:off x="7104750" y="1865457"/>
            <a:ext cx="1600450" cy="653300"/>
          </a:xfrm>
          <a:custGeom>
            <a:avLst/>
            <a:gdLst/>
            <a:ahLst/>
            <a:cxnLst/>
            <a:rect l="l" t="t" r="r" b="b"/>
            <a:pathLst>
              <a:path w="64018" h="26132" extrusionOk="0">
                <a:moveTo>
                  <a:pt x="0" y="469"/>
                </a:moveTo>
                <a:cubicBezTo>
                  <a:pt x="8262" y="542"/>
                  <a:pt x="38970" y="-883"/>
                  <a:pt x="49571" y="908"/>
                </a:cubicBezTo>
                <a:cubicBezTo>
                  <a:pt x="60173" y="2699"/>
                  <a:pt x="62366" y="7342"/>
                  <a:pt x="63609" y="11217"/>
                </a:cubicBezTo>
                <a:cubicBezTo>
                  <a:pt x="64852" y="15092"/>
                  <a:pt x="63426" y="21672"/>
                  <a:pt x="57028" y="24158"/>
                </a:cubicBezTo>
                <a:cubicBezTo>
                  <a:pt x="50631" y="26644"/>
                  <a:pt x="30525" y="25803"/>
                  <a:pt x="25224" y="26132"/>
                </a:cubicBezTo>
              </a:path>
            </a:pathLst>
          </a:custGeom>
          <a:noFill/>
          <a:ln w="9525" cap="flat" cmpd="sng">
            <a:solidFill>
              <a:schemeClr val="dk2"/>
            </a:solidFill>
            <a:prstDash val="solid"/>
            <a:round/>
            <a:headEnd type="none" w="med" len="med"/>
            <a:tailEnd type="stealth" w="med" len="med"/>
          </a:ln>
        </p:spPr>
      </p:sp>
      <p:sp>
        <p:nvSpPr>
          <p:cNvPr id="576" name="Google Shape;576;p75"/>
          <p:cNvSpPr/>
          <p:nvPr/>
        </p:nvSpPr>
        <p:spPr>
          <a:xfrm>
            <a:off x="4488025" y="2338750"/>
            <a:ext cx="28734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ogle Sans"/>
                <a:ea typeface="Google Sans"/>
                <a:cs typeface="Google Sans"/>
                <a:sym typeface="Google Sans"/>
              </a:rPr>
              <a:t>Algorithms, hardware, software</a:t>
            </a:r>
            <a:endParaRPr b="1">
              <a:solidFill>
                <a:srgbClr val="A51C30"/>
              </a:solidFill>
              <a:latin typeface="Google Sans"/>
              <a:ea typeface="Google Sans"/>
              <a:cs typeface="Google Sans"/>
              <a:sym typeface="Google Sans"/>
            </a:endParaRPr>
          </a:p>
        </p:txBody>
      </p:sp>
      <p:sp>
        <p:nvSpPr>
          <p:cNvPr id="577" name="Google Shape;577;p75"/>
          <p:cNvSpPr/>
          <p:nvPr/>
        </p:nvSpPr>
        <p:spPr>
          <a:xfrm>
            <a:off x="1344563" y="3573491"/>
            <a:ext cx="2873400" cy="400200"/>
          </a:xfrm>
          <a:prstGeom prst="rect">
            <a:avLst/>
          </a:prstGeom>
          <a:solidFill>
            <a:schemeClr val="accent3"/>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Google Sans"/>
                <a:ea typeface="Google Sans"/>
                <a:cs typeface="Google Sans"/>
                <a:sym typeface="Google Sans"/>
              </a:rPr>
              <a:t>Low power </a:t>
            </a:r>
            <a:r>
              <a:rPr lang="en">
                <a:solidFill>
                  <a:srgbClr val="FFFFFF"/>
                </a:solidFill>
                <a:latin typeface="Google Sans"/>
                <a:ea typeface="Google Sans"/>
                <a:cs typeface="Google Sans"/>
                <a:sym typeface="Google Sans"/>
              </a:rPr>
              <a:t>consumption</a:t>
            </a:r>
            <a:endParaRPr b="1">
              <a:solidFill>
                <a:srgbClr val="FFFFFF"/>
              </a:solidFill>
              <a:latin typeface="Google Sans"/>
              <a:ea typeface="Google Sans"/>
              <a:cs typeface="Google Sans"/>
              <a:sym typeface="Google Sans"/>
            </a:endParaRPr>
          </a:p>
        </p:txBody>
      </p:sp>
      <p:sp>
        <p:nvSpPr>
          <p:cNvPr id="578" name="Google Shape;578;p75"/>
          <p:cNvSpPr/>
          <p:nvPr/>
        </p:nvSpPr>
        <p:spPr>
          <a:xfrm>
            <a:off x="3743400" y="2551650"/>
            <a:ext cx="597675" cy="339950"/>
          </a:xfrm>
          <a:custGeom>
            <a:avLst/>
            <a:gdLst/>
            <a:ahLst/>
            <a:cxnLst/>
            <a:rect l="l" t="t" r="r" b="b"/>
            <a:pathLst>
              <a:path w="23907" h="13598" extrusionOk="0">
                <a:moveTo>
                  <a:pt x="23907" y="0"/>
                </a:moveTo>
                <a:cubicBezTo>
                  <a:pt x="22226" y="292"/>
                  <a:pt x="16084" y="-220"/>
                  <a:pt x="13818" y="1754"/>
                </a:cubicBezTo>
                <a:cubicBezTo>
                  <a:pt x="11552" y="3728"/>
                  <a:pt x="12612" y="9869"/>
                  <a:pt x="10309" y="11843"/>
                </a:cubicBezTo>
                <a:cubicBezTo>
                  <a:pt x="8006" y="13817"/>
                  <a:pt x="1718" y="13306"/>
                  <a:pt x="0" y="13598"/>
                </a:cubicBezTo>
              </a:path>
            </a:pathLst>
          </a:custGeom>
          <a:noFill/>
          <a:ln w="9525" cap="flat" cmpd="sng">
            <a:solidFill>
              <a:schemeClr val="dk2"/>
            </a:solidFill>
            <a:prstDash val="solid"/>
            <a:round/>
            <a:headEnd type="none" w="med" len="med"/>
            <a:tailEnd type="stealth" w="med" len="med"/>
          </a:ln>
        </p:spPr>
      </p:sp>
      <p:sp>
        <p:nvSpPr>
          <p:cNvPr id="579" name="Google Shape;579;p75"/>
          <p:cNvSpPr/>
          <p:nvPr/>
        </p:nvSpPr>
        <p:spPr>
          <a:xfrm>
            <a:off x="3075450" y="2657775"/>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80" name="Google Shape;580;p75"/>
          <p:cNvSpPr/>
          <p:nvPr/>
        </p:nvSpPr>
        <p:spPr>
          <a:xfrm>
            <a:off x="475225" y="2657775"/>
            <a:ext cx="2600100" cy="400200"/>
          </a:xfrm>
          <a:prstGeom prst="rect">
            <a:avLst/>
          </a:prstGeom>
          <a:solidFill>
            <a:schemeClr val="accent1"/>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Google Sans"/>
                <a:ea typeface="Google Sans"/>
                <a:cs typeface="Google Sans"/>
                <a:sym typeface="Google Sans"/>
              </a:rPr>
              <a:t>On-device</a:t>
            </a:r>
            <a:r>
              <a:rPr lang="en">
                <a:solidFill>
                  <a:srgbClr val="FFFFFF"/>
                </a:solidFill>
                <a:latin typeface="Google Sans"/>
                <a:ea typeface="Google Sans"/>
                <a:cs typeface="Google Sans"/>
                <a:sym typeface="Google Sans"/>
              </a:rPr>
              <a:t> sensor analytics</a:t>
            </a:r>
            <a:endParaRPr b="1">
              <a:solidFill>
                <a:srgbClr val="FFFFFF"/>
              </a:solidFill>
              <a:latin typeface="Google Sans"/>
              <a:ea typeface="Google Sans"/>
              <a:cs typeface="Google Sans"/>
              <a:sym typeface="Google Sans"/>
            </a:endParaRPr>
          </a:p>
        </p:txBody>
      </p:sp>
      <p:sp>
        <p:nvSpPr>
          <p:cNvPr id="581" name="Google Shape;581;p75"/>
          <p:cNvSpPr/>
          <p:nvPr/>
        </p:nvSpPr>
        <p:spPr>
          <a:xfrm>
            <a:off x="823994" y="3208850"/>
            <a:ext cx="345125" cy="581250"/>
          </a:xfrm>
          <a:custGeom>
            <a:avLst/>
            <a:gdLst/>
            <a:ahLst/>
            <a:cxnLst/>
            <a:rect l="l" t="t" r="r" b="b"/>
            <a:pathLst>
              <a:path w="13805" h="23250" extrusionOk="0">
                <a:moveTo>
                  <a:pt x="645" y="0"/>
                </a:moveTo>
                <a:cubicBezTo>
                  <a:pt x="718" y="3380"/>
                  <a:pt x="-1110" y="16406"/>
                  <a:pt x="1083" y="20281"/>
                </a:cubicBezTo>
                <a:cubicBezTo>
                  <a:pt x="3276" y="24156"/>
                  <a:pt x="11685" y="22755"/>
                  <a:pt x="13805" y="23250"/>
                </a:cubicBezTo>
              </a:path>
            </a:pathLst>
          </a:custGeom>
          <a:noFill/>
          <a:ln w="9525" cap="flat" cmpd="sng">
            <a:solidFill>
              <a:schemeClr val="dk2"/>
            </a:solidFill>
            <a:prstDash val="solid"/>
            <a:round/>
            <a:headEnd type="none" w="med" len="med"/>
            <a:tailEnd type="stealth" w="med" len="med"/>
          </a:ln>
        </p:spPr>
      </p:sp>
      <p:cxnSp>
        <p:nvCxnSpPr>
          <p:cNvPr id="582" name="Google Shape;582;p75"/>
          <p:cNvCxnSpPr/>
          <p:nvPr/>
        </p:nvCxnSpPr>
        <p:spPr>
          <a:xfrm rot="10800000" flipH="1">
            <a:off x="4428258" y="3604367"/>
            <a:ext cx="652500" cy="230400"/>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583" name="Google Shape;583;p75"/>
          <p:cNvSpPr/>
          <p:nvPr/>
        </p:nvSpPr>
        <p:spPr>
          <a:xfrm>
            <a:off x="5849550" y="4489225"/>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84" name="Google Shape;584;p75"/>
          <p:cNvSpPr/>
          <p:nvPr/>
        </p:nvSpPr>
        <p:spPr>
          <a:xfrm>
            <a:off x="3195950" y="4489225"/>
            <a:ext cx="2653500" cy="400200"/>
          </a:xfrm>
          <a:prstGeom prst="rect">
            <a:avLst/>
          </a:prstGeom>
          <a:solidFill>
            <a:schemeClr val="accen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Google Sans"/>
                <a:ea typeface="Google Sans"/>
                <a:cs typeface="Google Sans"/>
                <a:sym typeface="Google Sans"/>
              </a:rPr>
              <a:t>Always-on ML</a:t>
            </a:r>
            <a:endParaRPr b="1">
              <a:solidFill>
                <a:srgbClr val="FFFFFF"/>
              </a:solidFill>
              <a:latin typeface="Google Sans"/>
              <a:ea typeface="Google Sans"/>
              <a:cs typeface="Google Sans"/>
              <a:sym typeface="Google Sans"/>
            </a:endParaRPr>
          </a:p>
        </p:txBody>
      </p:sp>
      <p:sp>
        <p:nvSpPr>
          <p:cNvPr id="585" name="Google Shape;585;p75"/>
          <p:cNvSpPr/>
          <p:nvPr/>
        </p:nvSpPr>
        <p:spPr>
          <a:xfrm>
            <a:off x="6529000" y="3935300"/>
            <a:ext cx="419850" cy="743925"/>
          </a:xfrm>
          <a:custGeom>
            <a:avLst/>
            <a:gdLst/>
            <a:ahLst/>
            <a:cxnLst/>
            <a:rect l="l" t="t" r="r" b="b"/>
            <a:pathLst>
              <a:path w="16794" h="29757" extrusionOk="0">
                <a:moveTo>
                  <a:pt x="15792" y="0"/>
                </a:moveTo>
                <a:cubicBezTo>
                  <a:pt x="15756" y="4082"/>
                  <a:pt x="18205" y="19534"/>
                  <a:pt x="15573" y="24493"/>
                </a:cubicBezTo>
                <a:cubicBezTo>
                  <a:pt x="12941" y="29453"/>
                  <a:pt x="2596" y="28880"/>
                  <a:pt x="0" y="29757"/>
                </a:cubicBezTo>
              </a:path>
            </a:pathLst>
          </a:custGeom>
          <a:noFill/>
          <a:ln w="9525" cap="flat" cmpd="sng">
            <a:solidFill>
              <a:schemeClr val="dk2"/>
            </a:solidFill>
            <a:prstDash val="solid"/>
            <a:round/>
            <a:headEnd type="none" w="med" len="med"/>
            <a:tailEnd type="stealth" w="med" len="med"/>
          </a:ln>
        </p:spPr>
      </p:sp>
      <p:pic>
        <p:nvPicPr>
          <p:cNvPr id="586" name="Google Shape;586;p75"/>
          <p:cNvPicPr preferRelativeResize="0"/>
          <p:nvPr/>
        </p:nvPicPr>
        <p:blipFill rotWithShape="1">
          <a:blip r:embed="rId4">
            <a:alphaModFix/>
          </a:blip>
          <a:srcRect l="5693" t="1863" r="4924" b="14194"/>
          <a:stretch/>
        </p:blipFill>
        <p:spPr>
          <a:xfrm>
            <a:off x="3194025" y="2722150"/>
            <a:ext cx="289044" cy="271449"/>
          </a:xfrm>
          <a:prstGeom prst="rect">
            <a:avLst/>
          </a:prstGeom>
          <a:noFill/>
          <a:ln>
            <a:noFill/>
          </a:ln>
        </p:spPr>
      </p:pic>
      <p:pic>
        <p:nvPicPr>
          <p:cNvPr id="587" name="Google Shape;587;p75"/>
          <p:cNvPicPr preferRelativeResize="0"/>
          <p:nvPr/>
        </p:nvPicPr>
        <p:blipFill rotWithShape="1">
          <a:blip r:embed="rId5">
            <a:alphaModFix/>
          </a:blip>
          <a:srcRect l="16959" r="17150" b="12998"/>
          <a:stretch/>
        </p:blipFill>
        <p:spPr>
          <a:xfrm>
            <a:off x="5995200" y="4534238"/>
            <a:ext cx="234901" cy="310175"/>
          </a:xfrm>
          <a:prstGeom prst="rect">
            <a:avLst/>
          </a:prstGeom>
          <a:noFill/>
          <a:ln>
            <a:noFill/>
          </a:ln>
        </p:spPr>
      </p:pic>
      <p:sp>
        <p:nvSpPr>
          <p:cNvPr id="588" name="Google Shape;588;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589" name="Google Shape;589;p75"/>
          <p:cNvSpPr/>
          <p:nvPr/>
        </p:nvSpPr>
        <p:spPr>
          <a:xfrm>
            <a:off x="7905350" y="3389913"/>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90" name="Google Shape;590;p75"/>
          <p:cNvSpPr/>
          <p:nvPr/>
        </p:nvSpPr>
        <p:spPr>
          <a:xfrm>
            <a:off x="5268100" y="3389888"/>
            <a:ext cx="2637300" cy="400200"/>
          </a:xfrm>
          <a:prstGeom prst="rect">
            <a:avLst/>
          </a:prstGeom>
          <a:solidFill>
            <a:schemeClr val="accent4"/>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Google Sans"/>
                <a:ea typeface="Google Sans"/>
                <a:cs typeface="Google Sans"/>
                <a:sym typeface="Google Sans"/>
              </a:rPr>
              <a:t>Battery-operated</a:t>
            </a:r>
            <a:endParaRPr b="1">
              <a:solidFill>
                <a:srgbClr val="FFFFFF"/>
              </a:solidFill>
              <a:latin typeface="Google Sans"/>
              <a:ea typeface="Google Sans"/>
              <a:cs typeface="Google Sans"/>
              <a:sym typeface="Google Sans"/>
            </a:endParaRPr>
          </a:p>
        </p:txBody>
      </p:sp>
      <p:pic>
        <p:nvPicPr>
          <p:cNvPr id="591" name="Google Shape;591;p75"/>
          <p:cNvPicPr preferRelativeResize="0"/>
          <p:nvPr/>
        </p:nvPicPr>
        <p:blipFill rotWithShape="1">
          <a:blip r:embed="rId6">
            <a:alphaModFix/>
          </a:blip>
          <a:srcRect t="5250" b="18103"/>
          <a:stretch/>
        </p:blipFill>
        <p:spPr>
          <a:xfrm>
            <a:off x="8016850" y="3473800"/>
            <a:ext cx="303200" cy="232384"/>
          </a:xfrm>
          <a:prstGeom prst="rect">
            <a:avLst/>
          </a:prstGeom>
          <a:noFill/>
          <a:ln>
            <a:noFill/>
          </a:ln>
        </p:spPr>
      </p:pic>
      <p:sp>
        <p:nvSpPr>
          <p:cNvPr id="592" name="Google Shape;592;p75"/>
          <p:cNvSpPr/>
          <p:nvPr/>
        </p:nvSpPr>
        <p:spPr>
          <a:xfrm>
            <a:off x="381150" y="1379725"/>
            <a:ext cx="8366700" cy="3650100"/>
          </a:xfrm>
          <a:prstGeom prst="roundRect">
            <a:avLst>
              <a:gd name="adj" fmla="val 16667"/>
            </a:avLst>
          </a:prstGeom>
          <a:solidFill>
            <a:srgbClr val="0F21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solidFill>
                <a:srgbClr val="FFFFFF"/>
              </a:solidFill>
            </a:endParaRPr>
          </a:p>
          <a:p>
            <a:pPr marL="0" lvl="0" indent="0" algn="ctr" rtl="0">
              <a:spcBef>
                <a:spcPts val="0"/>
              </a:spcBef>
              <a:spcAft>
                <a:spcPts val="0"/>
              </a:spcAft>
              <a:buNone/>
            </a:pPr>
            <a:r>
              <a:rPr lang="en" sz="3400" b="1">
                <a:solidFill>
                  <a:srgbClr val="FFFFFF"/>
                </a:solidFill>
              </a:rPr>
              <a:t>Putting ML on embedded devices! </a:t>
            </a:r>
            <a:endParaRPr sz="3400" b="1">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76"/>
          <p:cNvSpPr txBox="1">
            <a:spLocks noGrp="1"/>
          </p:cNvSpPr>
          <p:nvPr>
            <p:ph type="body" idx="1"/>
          </p:nvPr>
        </p:nvSpPr>
        <p:spPr>
          <a:xfrm>
            <a:off x="344500" y="1546975"/>
            <a:ext cx="8447700" cy="336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76"/>
          <p:cNvSpPr txBox="1">
            <a:spLocks noGrp="1"/>
          </p:cNvSpPr>
          <p:nvPr>
            <p:ph type="title"/>
          </p:nvPr>
        </p:nvSpPr>
        <p:spPr>
          <a:xfrm>
            <a:off x="344500" y="264375"/>
            <a:ext cx="7797000" cy="5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599" name="Google Shape;599;p76"/>
          <p:cNvPicPr preferRelativeResize="0"/>
          <p:nvPr/>
        </p:nvPicPr>
        <p:blipFill>
          <a:blip r:embed="rId3">
            <a:alphaModFix/>
          </a:blip>
          <a:stretch>
            <a:fillRect/>
          </a:stretch>
        </p:blipFill>
        <p:spPr>
          <a:xfrm>
            <a:off x="2" y="-211873"/>
            <a:ext cx="9144000" cy="6091225"/>
          </a:xfrm>
          <a:prstGeom prst="rect">
            <a:avLst/>
          </a:prstGeom>
          <a:noFill/>
          <a:ln>
            <a:noFill/>
          </a:ln>
        </p:spPr>
      </p:pic>
      <p:sp>
        <p:nvSpPr>
          <p:cNvPr id="600" name="Google Shape;600;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606" name="Google Shape;606;p77"/>
          <p:cNvPicPr preferRelativeResize="0"/>
          <p:nvPr/>
        </p:nvPicPr>
        <p:blipFill>
          <a:blip r:embed="rId3">
            <a:alphaModFix/>
          </a:blip>
          <a:stretch>
            <a:fillRect/>
          </a:stretch>
        </p:blipFill>
        <p:spPr>
          <a:xfrm>
            <a:off x="4000500" y="0"/>
            <a:ext cx="5143499" cy="5143499"/>
          </a:xfrm>
          <a:prstGeom prst="rect">
            <a:avLst/>
          </a:prstGeom>
          <a:noFill/>
          <a:ln>
            <a:noFill/>
          </a:ln>
        </p:spPr>
      </p:pic>
      <p:sp>
        <p:nvSpPr>
          <p:cNvPr id="607" name="Google Shape;607;p77"/>
          <p:cNvSpPr txBox="1"/>
          <p:nvPr/>
        </p:nvSpPr>
        <p:spPr>
          <a:xfrm>
            <a:off x="112250" y="1195100"/>
            <a:ext cx="3803100" cy="3644700"/>
          </a:xfrm>
          <a:prstGeom prst="rect">
            <a:avLst/>
          </a:prstGeom>
          <a:noFill/>
          <a:ln>
            <a:noFill/>
          </a:ln>
        </p:spPr>
        <p:txBody>
          <a:bodyPr spcFirstLastPara="1" wrap="square" lIns="91425" tIns="91425" rIns="91425" bIns="91425" anchor="ctr" anchorCtr="0">
            <a:noAutofit/>
          </a:bodyPr>
          <a:lstStyle/>
          <a:p>
            <a:pPr marL="0" lvl="0" indent="0" algn="ctr" rtl="0">
              <a:lnSpc>
                <a:spcPct val="200000"/>
              </a:lnSpc>
              <a:spcBef>
                <a:spcPts val="0"/>
              </a:spcBef>
              <a:spcAft>
                <a:spcPts val="0"/>
              </a:spcAft>
              <a:buNone/>
            </a:pPr>
            <a:r>
              <a:rPr lang="en" sz="2200"/>
              <a:t>Kicking</a:t>
            </a:r>
            <a:endParaRPr sz="2200"/>
          </a:p>
          <a:p>
            <a:pPr marL="0" lvl="0" indent="0" algn="ctr" rtl="0">
              <a:lnSpc>
                <a:spcPct val="200000"/>
              </a:lnSpc>
              <a:spcBef>
                <a:spcPts val="0"/>
              </a:spcBef>
              <a:spcAft>
                <a:spcPts val="0"/>
              </a:spcAft>
              <a:buNone/>
            </a:pPr>
            <a:r>
              <a:rPr lang="en" sz="2200"/>
              <a:t>Penalty kicking</a:t>
            </a:r>
            <a:endParaRPr sz="2200"/>
          </a:p>
          <a:p>
            <a:pPr marL="0" lvl="0" indent="0" algn="ctr" rtl="0">
              <a:lnSpc>
                <a:spcPct val="200000"/>
              </a:lnSpc>
              <a:spcBef>
                <a:spcPts val="0"/>
              </a:spcBef>
              <a:spcAft>
                <a:spcPts val="0"/>
              </a:spcAft>
              <a:buNone/>
            </a:pPr>
            <a:r>
              <a:rPr lang="en" sz="2200"/>
              <a:t>Passing</a:t>
            </a:r>
            <a:endParaRPr sz="2200"/>
          </a:p>
          <a:p>
            <a:pPr marL="0" lvl="0" indent="0" algn="ctr" rtl="0">
              <a:lnSpc>
                <a:spcPct val="200000"/>
              </a:lnSpc>
              <a:spcBef>
                <a:spcPts val="0"/>
              </a:spcBef>
              <a:spcAft>
                <a:spcPts val="0"/>
              </a:spcAft>
              <a:buNone/>
            </a:pPr>
            <a:r>
              <a:rPr lang="en" sz="2200"/>
              <a:t>Dribbling</a:t>
            </a:r>
            <a:endParaRPr sz="2200"/>
          </a:p>
          <a:p>
            <a:pPr marL="0" lvl="0" indent="0" algn="ctr" rtl="0">
              <a:lnSpc>
                <a:spcPct val="200000"/>
              </a:lnSpc>
              <a:spcBef>
                <a:spcPts val="0"/>
              </a:spcBef>
              <a:spcAft>
                <a:spcPts val="0"/>
              </a:spcAft>
              <a:buNone/>
            </a:pPr>
            <a:r>
              <a:rPr lang="en" sz="2200"/>
              <a:t>...</a:t>
            </a:r>
            <a:endParaRPr sz="2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8"/>
          <p:cNvSpPr txBox="1">
            <a:spLocks noGrp="1"/>
          </p:cNvSpPr>
          <p:nvPr>
            <p:ph type="title"/>
          </p:nvPr>
        </p:nvSpPr>
        <p:spPr>
          <a:xfrm>
            <a:off x="344500" y="603900"/>
            <a:ext cx="7797000" cy="5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Promising </a:t>
            </a:r>
            <a:r>
              <a:rPr lang="en" b="1"/>
              <a:t>Social Applications</a:t>
            </a:r>
            <a:r>
              <a:rPr lang="en"/>
              <a:t> of TinyML</a:t>
            </a:r>
            <a:endParaRPr/>
          </a:p>
        </p:txBody>
      </p:sp>
      <p:sp>
        <p:nvSpPr>
          <p:cNvPr id="613" name="Google Shape;613;p78"/>
          <p:cNvSpPr txBox="1"/>
          <p:nvPr/>
        </p:nvSpPr>
        <p:spPr>
          <a:xfrm>
            <a:off x="485688" y="1239600"/>
            <a:ext cx="237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oogle Sans"/>
                <a:ea typeface="Google Sans"/>
                <a:cs typeface="Google Sans"/>
                <a:sym typeface="Google Sans"/>
              </a:rPr>
              <a:t>Wildlife conservation</a:t>
            </a:r>
            <a:endParaRPr>
              <a:latin typeface="Google Sans"/>
              <a:ea typeface="Google Sans"/>
              <a:cs typeface="Google Sans"/>
              <a:sym typeface="Google Sans"/>
            </a:endParaRPr>
          </a:p>
        </p:txBody>
      </p:sp>
      <p:sp>
        <p:nvSpPr>
          <p:cNvPr id="614" name="Google Shape;614;p78"/>
          <p:cNvSpPr txBox="1"/>
          <p:nvPr/>
        </p:nvSpPr>
        <p:spPr>
          <a:xfrm>
            <a:off x="4377963" y="3306200"/>
            <a:ext cx="237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oogle Sans"/>
                <a:ea typeface="Google Sans"/>
                <a:cs typeface="Google Sans"/>
                <a:sym typeface="Google Sans"/>
              </a:rPr>
              <a:t>Agriculture</a:t>
            </a:r>
            <a:endParaRPr>
              <a:latin typeface="Google Sans"/>
              <a:ea typeface="Google Sans"/>
              <a:cs typeface="Google Sans"/>
              <a:sym typeface="Google Sans"/>
            </a:endParaRPr>
          </a:p>
        </p:txBody>
      </p:sp>
      <p:pic>
        <p:nvPicPr>
          <p:cNvPr id="615" name="Google Shape;615;p78"/>
          <p:cNvPicPr preferRelativeResize="0"/>
          <p:nvPr/>
        </p:nvPicPr>
        <p:blipFill rotWithShape="1">
          <a:blip r:embed="rId3">
            <a:alphaModFix/>
          </a:blip>
          <a:srcRect l="13743" t="16858" r="6632" b="16872"/>
          <a:stretch/>
        </p:blipFill>
        <p:spPr>
          <a:xfrm>
            <a:off x="4377975" y="1553700"/>
            <a:ext cx="2986402" cy="1656950"/>
          </a:xfrm>
          <a:prstGeom prst="rect">
            <a:avLst/>
          </a:prstGeom>
          <a:noFill/>
          <a:ln>
            <a:noFill/>
          </a:ln>
          <a:effectLst>
            <a:outerShdw blurRad="57150" dist="19050" dir="5400000" algn="bl" rotWithShape="0">
              <a:srgbClr val="000000">
                <a:alpha val="50000"/>
              </a:srgbClr>
            </a:outerShdw>
          </a:effectLst>
        </p:spPr>
      </p:pic>
      <p:pic>
        <p:nvPicPr>
          <p:cNvPr id="616" name="Google Shape;616;p78"/>
          <p:cNvPicPr preferRelativeResize="0"/>
          <p:nvPr/>
        </p:nvPicPr>
        <p:blipFill>
          <a:blip r:embed="rId4">
            <a:alphaModFix/>
          </a:blip>
          <a:stretch>
            <a:fillRect/>
          </a:stretch>
        </p:blipFill>
        <p:spPr>
          <a:xfrm>
            <a:off x="485689" y="1568150"/>
            <a:ext cx="3485399" cy="3485455"/>
          </a:xfrm>
          <a:prstGeom prst="rect">
            <a:avLst/>
          </a:prstGeom>
          <a:noFill/>
          <a:ln>
            <a:noFill/>
          </a:ln>
        </p:spPr>
      </p:pic>
      <p:sp>
        <p:nvSpPr>
          <p:cNvPr id="617" name="Google Shape;617;p78"/>
          <p:cNvSpPr txBox="1"/>
          <p:nvPr/>
        </p:nvSpPr>
        <p:spPr>
          <a:xfrm>
            <a:off x="4377975" y="3621950"/>
            <a:ext cx="4140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May be able to reduce agrichemical use to 0.1% of conventional blanket spraying</a:t>
            </a:r>
            <a:endParaRPr/>
          </a:p>
        </p:txBody>
      </p:sp>
      <p:pic>
        <p:nvPicPr>
          <p:cNvPr id="618" name="Google Shape;618;p78"/>
          <p:cNvPicPr preferRelativeResize="0"/>
          <p:nvPr/>
        </p:nvPicPr>
        <p:blipFill>
          <a:blip r:embed="rId5">
            <a:alphaModFix/>
          </a:blip>
          <a:stretch>
            <a:fillRect/>
          </a:stretch>
        </p:blipFill>
        <p:spPr>
          <a:xfrm>
            <a:off x="4377975" y="4206399"/>
            <a:ext cx="3134950" cy="937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80"/>
          <p:cNvSpPr txBox="1">
            <a:spLocks noGrp="1"/>
          </p:cNvSpPr>
          <p:nvPr>
            <p:ph type="title"/>
          </p:nvPr>
        </p:nvSpPr>
        <p:spPr>
          <a:xfrm>
            <a:off x="344500" y="603900"/>
            <a:ext cx="7797000" cy="5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many more!</a:t>
            </a:r>
            <a:endParaRPr/>
          </a:p>
        </p:txBody>
      </p:sp>
      <p:pic>
        <p:nvPicPr>
          <p:cNvPr id="634" name="Google Shape;634;p80"/>
          <p:cNvPicPr preferRelativeResize="0"/>
          <p:nvPr/>
        </p:nvPicPr>
        <p:blipFill>
          <a:blip r:embed="rId3">
            <a:alphaModFix/>
          </a:blip>
          <a:stretch>
            <a:fillRect/>
          </a:stretch>
        </p:blipFill>
        <p:spPr>
          <a:xfrm>
            <a:off x="2619098" y="1218600"/>
            <a:ext cx="6476831" cy="3620100"/>
          </a:xfrm>
          <a:prstGeom prst="rect">
            <a:avLst/>
          </a:prstGeom>
          <a:noFill/>
          <a:ln>
            <a:noFill/>
          </a:ln>
        </p:spPr>
      </p:pic>
      <p:pic>
        <p:nvPicPr>
          <p:cNvPr id="635" name="Google Shape;635;p80"/>
          <p:cNvPicPr preferRelativeResize="0"/>
          <p:nvPr/>
        </p:nvPicPr>
        <p:blipFill>
          <a:blip r:embed="rId4">
            <a:alphaModFix/>
          </a:blip>
          <a:stretch>
            <a:fillRect/>
          </a:stretch>
        </p:blipFill>
        <p:spPr>
          <a:xfrm>
            <a:off x="344500" y="3217997"/>
            <a:ext cx="5382875" cy="1620900"/>
          </a:xfrm>
          <a:prstGeom prst="rect">
            <a:avLst/>
          </a:prstGeom>
          <a:noFill/>
          <a:ln>
            <a:noFill/>
          </a:ln>
        </p:spPr>
      </p:pic>
      <p:sp>
        <p:nvSpPr>
          <p:cNvPr id="636" name="Google Shape;636;p80"/>
          <p:cNvSpPr txBox="1"/>
          <p:nvPr/>
        </p:nvSpPr>
        <p:spPr>
          <a:xfrm>
            <a:off x="421975" y="47433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5"/>
              </a:rPr>
              <a:t>https://arxiv.org/pdf/2205.05748.pdf</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642" name="Google Shape;642;p81"/>
          <p:cNvSpPr txBox="1">
            <a:spLocks noGrp="1"/>
          </p:cNvSpPr>
          <p:nvPr>
            <p:ph type="title"/>
          </p:nvPr>
        </p:nvSpPr>
        <p:spPr>
          <a:xfrm>
            <a:off x="962188" y="2048788"/>
            <a:ext cx="7877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Tiny?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7" name="Google Shape;647;p82"/>
          <p:cNvPicPr preferRelativeResize="0"/>
          <p:nvPr/>
        </p:nvPicPr>
        <p:blipFill>
          <a:blip r:embed="rId3">
            <a:alphaModFix/>
          </a:blip>
          <a:stretch>
            <a:fillRect/>
          </a:stretch>
        </p:blipFill>
        <p:spPr>
          <a:xfrm>
            <a:off x="4284526" y="1124849"/>
            <a:ext cx="3272750" cy="1840925"/>
          </a:xfrm>
          <a:prstGeom prst="rect">
            <a:avLst/>
          </a:prstGeom>
          <a:noFill/>
          <a:ln>
            <a:noFill/>
          </a:ln>
        </p:spPr>
      </p:pic>
      <p:sp>
        <p:nvSpPr>
          <p:cNvPr id="648" name="Google Shape;648;p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grpSp>
        <p:nvGrpSpPr>
          <p:cNvPr id="649" name="Google Shape;649;p82"/>
          <p:cNvGrpSpPr/>
          <p:nvPr/>
        </p:nvGrpSpPr>
        <p:grpSpPr>
          <a:xfrm>
            <a:off x="7275850" y="2159162"/>
            <a:ext cx="1596000" cy="2790775"/>
            <a:chOff x="6870750" y="2195162"/>
            <a:chExt cx="1596000" cy="2790775"/>
          </a:xfrm>
        </p:grpSpPr>
        <p:pic>
          <p:nvPicPr>
            <p:cNvPr id="650" name="Google Shape;650;p82"/>
            <p:cNvPicPr preferRelativeResize="0"/>
            <p:nvPr/>
          </p:nvPicPr>
          <p:blipFill>
            <a:blip r:embed="rId4">
              <a:alphaModFix/>
            </a:blip>
            <a:stretch>
              <a:fillRect/>
            </a:stretch>
          </p:blipFill>
          <p:spPr>
            <a:xfrm>
              <a:off x="6945150" y="3211438"/>
              <a:ext cx="1447201" cy="1774500"/>
            </a:xfrm>
            <a:prstGeom prst="rect">
              <a:avLst/>
            </a:prstGeom>
            <a:noFill/>
            <a:ln>
              <a:noFill/>
            </a:ln>
          </p:spPr>
        </p:pic>
        <p:pic>
          <p:nvPicPr>
            <p:cNvPr id="651" name="Google Shape;651;p82"/>
            <p:cNvPicPr preferRelativeResize="0"/>
            <p:nvPr/>
          </p:nvPicPr>
          <p:blipFill>
            <a:blip r:embed="rId5">
              <a:alphaModFix/>
            </a:blip>
            <a:stretch>
              <a:fillRect/>
            </a:stretch>
          </p:blipFill>
          <p:spPr>
            <a:xfrm>
              <a:off x="7254851" y="2195162"/>
              <a:ext cx="827800" cy="827800"/>
            </a:xfrm>
            <a:prstGeom prst="rect">
              <a:avLst/>
            </a:prstGeom>
            <a:noFill/>
            <a:ln>
              <a:noFill/>
            </a:ln>
          </p:spPr>
        </p:pic>
        <p:sp>
          <p:nvSpPr>
            <p:cNvPr id="652" name="Google Shape;652;p82"/>
            <p:cNvSpPr txBox="1"/>
            <p:nvPr/>
          </p:nvSpPr>
          <p:spPr>
            <a:xfrm>
              <a:off x="6870750" y="2962425"/>
              <a:ext cx="1596000" cy="41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99999"/>
                  </a:solidFill>
                  <a:latin typeface="Google Sans"/>
                  <a:ea typeface="Google Sans"/>
                  <a:cs typeface="Google Sans"/>
                  <a:sym typeface="Google Sans"/>
                </a:rPr>
                <a:t>Google</a:t>
              </a:r>
              <a:r>
                <a:rPr lang="en">
                  <a:solidFill>
                    <a:srgbClr val="999999"/>
                  </a:solidFill>
                  <a:latin typeface="Google Sans"/>
                  <a:ea typeface="Google Sans"/>
                  <a:cs typeface="Google Sans"/>
                  <a:sym typeface="Google Sans"/>
                </a:rPr>
                <a:t> Assistant</a:t>
              </a:r>
              <a:endParaRPr>
                <a:solidFill>
                  <a:srgbClr val="999999"/>
                </a:solidFill>
                <a:latin typeface="Google Sans"/>
                <a:ea typeface="Google Sans"/>
                <a:cs typeface="Google Sans"/>
                <a:sym typeface="Google Sans"/>
              </a:endParaRPr>
            </a:p>
          </p:txBody>
        </p:sp>
      </p:grpSp>
      <p:pic>
        <p:nvPicPr>
          <p:cNvPr id="653" name="Google Shape;653;p82"/>
          <p:cNvPicPr preferRelativeResize="0"/>
          <p:nvPr/>
        </p:nvPicPr>
        <p:blipFill>
          <a:blip r:embed="rId6">
            <a:alphaModFix/>
          </a:blip>
          <a:stretch>
            <a:fillRect/>
          </a:stretch>
        </p:blipFill>
        <p:spPr>
          <a:xfrm>
            <a:off x="3500088" y="2813375"/>
            <a:ext cx="2454551" cy="1840913"/>
          </a:xfrm>
          <a:prstGeom prst="rect">
            <a:avLst/>
          </a:prstGeom>
          <a:noFill/>
          <a:ln>
            <a:noFill/>
          </a:ln>
        </p:spPr>
      </p:pic>
      <p:pic>
        <p:nvPicPr>
          <p:cNvPr id="654" name="Google Shape;654;p82"/>
          <p:cNvPicPr preferRelativeResize="0"/>
          <p:nvPr/>
        </p:nvPicPr>
        <p:blipFill>
          <a:blip r:embed="rId7">
            <a:alphaModFix/>
          </a:blip>
          <a:stretch>
            <a:fillRect/>
          </a:stretch>
        </p:blipFill>
        <p:spPr>
          <a:xfrm>
            <a:off x="6233313" y="2492325"/>
            <a:ext cx="827800" cy="1483536"/>
          </a:xfrm>
          <a:prstGeom prst="rect">
            <a:avLst/>
          </a:prstGeom>
          <a:noFill/>
          <a:ln>
            <a:noFill/>
          </a:ln>
        </p:spPr>
      </p:pic>
      <p:grpSp>
        <p:nvGrpSpPr>
          <p:cNvPr id="655" name="Google Shape;655;p82"/>
          <p:cNvGrpSpPr/>
          <p:nvPr/>
        </p:nvGrpSpPr>
        <p:grpSpPr>
          <a:xfrm>
            <a:off x="3347925" y="-148687"/>
            <a:ext cx="3340449" cy="2226974"/>
            <a:chOff x="6087350" y="1792925"/>
            <a:chExt cx="3340449" cy="2226974"/>
          </a:xfrm>
        </p:grpSpPr>
        <p:pic>
          <p:nvPicPr>
            <p:cNvPr id="656" name="Google Shape;656;p82"/>
            <p:cNvPicPr preferRelativeResize="0"/>
            <p:nvPr/>
          </p:nvPicPr>
          <p:blipFill>
            <a:blip r:embed="rId8">
              <a:alphaModFix/>
            </a:blip>
            <a:stretch>
              <a:fillRect/>
            </a:stretch>
          </p:blipFill>
          <p:spPr>
            <a:xfrm>
              <a:off x="6087350" y="1792925"/>
              <a:ext cx="3340449" cy="2226974"/>
            </a:xfrm>
            <a:prstGeom prst="rect">
              <a:avLst/>
            </a:prstGeom>
            <a:noFill/>
            <a:ln>
              <a:noFill/>
            </a:ln>
          </p:spPr>
        </p:pic>
        <p:sp>
          <p:nvSpPr>
            <p:cNvPr id="657" name="Google Shape;657;p82"/>
            <p:cNvSpPr txBox="1"/>
            <p:nvPr/>
          </p:nvSpPr>
          <p:spPr>
            <a:xfrm>
              <a:off x="7386325" y="2742900"/>
              <a:ext cx="742500" cy="32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B7B7B7"/>
                  </a:solidFill>
                  <a:latin typeface="Google Sans"/>
                  <a:ea typeface="Google Sans"/>
                  <a:cs typeface="Google Sans"/>
                  <a:sym typeface="Google Sans"/>
                </a:rPr>
                <a:t>nest</a:t>
              </a:r>
              <a:endParaRPr>
                <a:solidFill>
                  <a:srgbClr val="B7B7B7"/>
                </a:solidFill>
                <a:latin typeface="Google Sans"/>
                <a:ea typeface="Google Sans"/>
                <a:cs typeface="Google Sans"/>
                <a:sym typeface="Google Sans"/>
              </a:endParaRPr>
            </a:p>
          </p:txBody>
        </p:sp>
      </p:grpSp>
      <p:grpSp>
        <p:nvGrpSpPr>
          <p:cNvPr id="658" name="Google Shape;658;p82"/>
          <p:cNvGrpSpPr/>
          <p:nvPr/>
        </p:nvGrpSpPr>
        <p:grpSpPr>
          <a:xfrm>
            <a:off x="6528256" y="297694"/>
            <a:ext cx="2203671" cy="2106561"/>
            <a:chOff x="4621906" y="74744"/>
            <a:chExt cx="2203671" cy="2106561"/>
          </a:xfrm>
        </p:grpSpPr>
        <p:pic>
          <p:nvPicPr>
            <p:cNvPr id="659" name="Google Shape;659;p82"/>
            <p:cNvPicPr preferRelativeResize="0"/>
            <p:nvPr/>
          </p:nvPicPr>
          <p:blipFill>
            <a:blip r:embed="rId9">
              <a:alphaModFix/>
            </a:blip>
            <a:stretch>
              <a:fillRect/>
            </a:stretch>
          </p:blipFill>
          <p:spPr>
            <a:xfrm rot="658244" flipH="1">
              <a:off x="5865308" y="311025"/>
              <a:ext cx="827801" cy="1471647"/>
            </a:xfrm>
            <a:prstGeom prst="rect">
              <a:avLst/>
            </a:prstGeom>
            <a:noFill/>
            <a:ln>
              <a:noFill/>
            </a:ln>
          </p:spPr>
        </p:pic>
        <p:pic>
          <p:nvPicPr>
            <p:cNvPr id="660" name="Google Shape;660;p82"/>
            <p:cNvPicPr preferRelativeResize="0"/>
            <p:nvPr/>
          </p:nvPicPr>
          <p:blipFill>
            <a:blip r:embed="rId10">
              <a:alphaModFix/>
            </a:blip>
            <a:stretch>
              <a:fillRect/>
            </a:stretch>
          </p:blipFill>
          <p:spPr>
            <a:xfrm rot="-1292835">
              <a:off x="4863337" y="316175"/>
              <a:ext cx="1623700" cy="1623700"/>
            </a:xfrm>
            <a:prstGeom prst="rect">
              <a:avLst/>
            </a:prstGeom>
            <a:noFill/>
            <a:ln>
              <a:noFill/>
            </a:ln>
          </p:spPr>
        </p:pic>
      </p:grpSp>
      <p:sp>
        <p:nvSpPr>
          <p:cNvPr id="661" name="Google Shape;661;p82"/>
          <p:cNvSpPr txBox="1"/>
          <p:nvPr/>
        </p:nvSpPr>
        <p:spPr>
          <a:xfrm>
            <a:off x="698800" y="741325"/>
            <a:ext cx="22038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IoT 1.0: </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accent2"/>
                </a:solidFill>
                <a:latin typeface="Google Sans"/>
                <a:ea typeface="Google Sans"/>
                <a:cs typeface="Google Sans"/>
                <a:sym typeface="Google Sans"/>
              </a:rPr>
              <a:t>Internet</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of Things</a:t>
            </a:r>
            <a:endParaRPr/>
          </a:p>
        </p:txBody>
      </p:sp>
      <p:sp>
        <p:nvSpPr>
          <p:cNvPr id="662" name="Google Shape;662;p82"/>
          <p:cNvSpPr txBox="1">
            <a:spLocks noGrp="1"/>
          </p:cNvSpPr>
          <p:nvPr>
            <p:ph type="title" idx="4294967295"/>
          </p:nvPr>
        </p:nvSpPr>
        <p:spPr>
          <a:xfrm>
            <a:off x="698800" y="2905025"/>
            <a:ext cx="2203800" cy="5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IoT 2.0: </a:t>
            </a:r>
            <a:r>
              <a:rPr lang="en">
                <a:solidFill>
                  <a:schemeClr val="accent4"/>
                </a:solidFill>
              </a:rPr>
              <a:t>Intelligence</a:t>
            </a:r>
            <a:r>
              <a:rPr lang="en">
                <a:solidFill>
                  <a:schemeClr val="dk1"/>
                </a:solidFill>
              </a:rPr>
              <a:t> on Things</a:t>
            </a:r>
            <a:endParaRPr/>
          </a:p>
        </p:txBody>
      </p:sp>
      <p:sp>
        <p:nvSpPr>
          <p:cNvPr id="663" name="Google Shape;663;p82"/>
          <p:cNvSpPr/>
          <p:nvPr/>
        </p:nvSpPr>
        <p:spPr>
          <a:xfrm rot="5400000">
            <a:off x="1462300" y="2269725"/>
            <a:ext cx="676800" cy="5385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82"/>
          <p:cNvSpPr/>
          <p:nvPr/>
        </p:nvSpPr>
        <p:spPr>
          <a:xfrm>
            <a:off x="654100" y="597150"/>
            <a:ext cx="2293200" cy="39492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83"/>
          <p:cNvSpPr txBox="1"/>
          <p:nvPr/>
        </p:nvSpPr>
        <p:spPr>
          <a:xfrm>
            <a:off x="235711" y="1915860"/>
            <a:ext cx="4279200" cy="16005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5400"/>
              <a:buFont typeface="Arial"/>
              <a:buNone/>
            </a:pPr>
            <a:r>
              <a:rPr lang="en" sz="5400" b="1" i="0" u="none" strike="noStrike" cap="none">
                <a:solidFill>
                  <a:srgbClr val="A51C30"/>
                </a:solidFill>
                <a:latin typeface="Google Sans"/>
                <a:ea typeface="Google Sans"/>
                <a:cs typeface="Google Sans"/>
                <a:sym typeface="Google Sans"/>
              </a:rPr>
              <a:t>5 Quintillion</a:t>
            </a:r>
            <a:endParaRPr b="1">
              <a:solidFill>
                <a:srgbClr val="A51C30"/>
              </a:solidFill>
              <a:latin typeface="Google Sans"/>
              <a:ea typeface="Google Sans"/>
              <a:cs typeface="Google Sans"/>
              <a:sym typeface="Google Sans"/>
            </a:endParaRPr>
          </a:p>
          <a:p>
            <a:pPr marL="0" marR="0" lvl="0" indent="0" algn="ctr" rtl="0">
              <a:lnSpc>
                <a:spcPct val="90000"/>
              </a:lnSpc>
              <a:spcBef>
                <a:spcPts val="600"/>
              </a:spcBef>
              <a:spcAft>
                <a:spcPts val="0"/>
              </a:spcAft>
              <a:buClr>
                <a:srgbClr val="000000"/>
              </a:buClr>
              <a:buSzPts val="2800"/>
              <a:buFont typeface="Arial"/>
              <a:buNone/>
            </a:pPr>
            <a:r>
              <a:rPr lang="en" sz="2800" i="0" u="none" strike="noStrike" cap="none">
                <a:solidFill>
                  <a:schemeClr val="dk1"/>
                </a:solidFill>
                <a:latin typeface="Google Sans"/>
                <a:ea typeface="Google Sans"/>
                <a:cs typeface="Google Sans"/>
                <a:sym typeface="Google Sans"/>
              </a:rPr>
              <a:t>bytes of data produced every day by IoT</a:t>
            </a:r>
            <a:endParaRPr sz="2800" i="0" u="none" strike="noStrike" cap="none">
              <a:solidFill>
                <a:schemeClr val="dk1"/>
              </a:solidFill>
              <a:latin typeface="Google Sans"/>
              <a:ea typeface="Google Sans"/>
              <a:cs typeface="Google Sans"/>
              <a:sym typeface="Google Sans"/>
            </a:endParaRPr>
          </a:p>
        </p:txBody>
      </p:sp>
      <p:sp>
        <p:nvSpPr>
          <p:cNvPr id="670" name="Google Shape;670;p83"/>
          <p:cNvSpPr txBox="1"/>
          <p:nvPr/>
        </p:nvSpPr>
        <p:spPr>
          <a:xfrm>
            <a:off x="153501" y="4540275"/>
            <a:ext cx="4968300" cy="5340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100" i="0" u="none" strike="noStrike" cap="none">
                <a:latin typeface="Google Sans"/>
                <a:ea typeface="Google Sans"/>
                <a:cs typeface="Google Sans"/>
                <a:sym typeface="Google Sans"/>
              </a:rPr>
              <a:t>Source: </a:t>
            </a:r>
            <a:r>
              <a:rPr lang="en" sz="1100">
                <a:latin typeface="Google Sans"/>
                <a:ea typeface="Google Sans"/>
                <a:cs typeface="Google Sans"/>
                <a:sym typeface="Google Sans"/>
              </a:rPr>
              <a:t>Harvard Business Review, </a:t>
            </a:r>
            <a:r>
              <a:rPr lang="en" sz="1100" u="sng">
                <a:latin typeface="Google Sans"/>
                <a:ea typeface="Google Sans"/>
                <a:cs typeface="Google Sans"/>
                <a:sym typeface="Google Sans"/>
                <a:hlinkClick r:id="rId3"/>
              </a:rPr>
              <a:t>What’s Your Data Strategy?</a:t>
            </a:r>
            <a:r>
              <a:rPr lang="en" sz="1100">
                <a:uFill>
                  <a:noFill/>
                </a:uFill>
                <a:latin typeface="Google Sans"/>
                <a:ea typeface="Google Sans"/>
                <a:cs typeface="Google Sans"/>
                <a:sym typeface="Google Sans"/>
                <a:hlinkClick r:id="rId3"/>
              </a:rPr>
              <a:t>, </a:t>
            </a:r>
            <a:r>
              <a:rPr lang="en" sz="1100">
                <a:latin typeface="Google Sans"/>
                <a:ea typeface="Google Sans"/>
                <a:cs typeface="Google Sans"/>
                <a:sym typeface="Google Sans"/>
              </a:rPr>
              <a:t>April 18, 2017</a:t>
            </a:r>
            <a:endParaRPr sz="1100" i="0" u="none" strike="noStrike" cap="none">
              <a:latin typeface="Google Sans"/>
              <a:ea typeface="Google Sans"/>
              <a:cs typeface="Google Sans"/>
              <a:sym typeface="Google Sans"/>
            </a:endParaRPr>
          </a:p>
          <a:p>
            <a:pPr marL="0" marR="0" lvl="0" indent="0" algn="l" rtl="0">
              <a:lnSpc>
                <a:spcPct val="90000"/>
              </a:lnSpc>
              <a:spcBef>
                <a:spcPts val="0"/>
              </a:spcBef>
              <a:spcAft>
                <a:spcPts val="0"/>
              </a:spcAft>
              <a:buNone/>
            </a:pPr>
            <a:r>
              <a:rPr lang="en" sz="1100" i="0" u="none" strike="noStrike" cap="none">
                <a:latin typeface="Google Sans"/>
                <a:ea typeface="Google Sans"/>
                <a:cs typeface="Google Sans"/>
                <a:sym typeface="Google Sans"/>
              </a:rPr>
              <a:t>Cisco, </a:t>
            </a:r>
            <a:r>
              <a:rPr lang="en" sz="1100" i="0" u="sng" strike="noStrike" cap="none">
                <a:latin typeface="Google Sans"/>
                <a:ea typeface="Google Sans"/>
                <a:cs typeface="Google Sans"/>
                <a:sym typeface="Google Sans"/>
                <a:hlinkClick r:id="rId4"/>
              </a:rPr>
              <a:t>Internet of Things (IoT) Data Continues to Explode Exponentially. Who Is Using That Data and How?</a:t>
            </a:r>
            <a:r>
              <a:rPr lang="en" sz="1100" i="0" u="none" strike="noStrike" cap="none">
                <a:latin typeface="Google Sans"/>
                <a:ea typeface="Google Sans"/>
                <a:cs typeface="Google Sans"/>
                <a:sym typeface="Google Sans"/>
              </a:rPr>
              <a:t>, Feb 5, 2018</a:t>
            </a:r>
            <a:endParaRPr sz="1100">
              <a:latin typeface="Google Sans"/>
              <a:ea typeface="Google Sans"/>
              <a:cs typeface="Google Sans"/>
              <a:sym typeface="Google Sans"/>
            </a:endParaRPr>
          </a:p>
          <a:p>
            <a:pPr marL="0" marR="0" lvl="0" indent="0" algn="l" rtl="0">
              <a:lnSpc>
                <a:spcPct val="90000"/>
              </a:lnSpc>
              <a:spcBef>
                <a:spcPts val="600"/>
              </a:spcBef>
              <a:spcAft>
                <a:spcPts val="0"/>
              </a:spcAft>
              <a:buClr>
                <a:srgbClr val="000000"/>
              </a:buClr>
              <a:buSzPts val="1100"/>
              <a:buFont typeface="Arial"/>
              <a:buNone/>
            </a:pPr>
            <a:endParaRPr sz="1100" b="0" i="0" u="none" strike="noStrike" cap="none">
              <a:solidFill>
                <a:schemeClr val="lt2"/>
              </a:solidFill>
              <a:latin typeface="Arial"/>
              <a:ea typeface="Arial"/>
              <a:cs typeface="Arial"/>
              <a:sym typeface="Arial"/>
            </a:endParaRPr>
          </a:p>
        </p:txBody>
      </p:sp>
      <p:sp>
        <p:nvSpPr>
          <p:cNvPr id="671" name="Google Shape;671;p83"/>
          <p:cNvSpPr txBox="1"/>
          <p:nvPr/>
        </p:nvSpPr>
        <p:spPr>
          <a:xfrm>
            <a:off x="4663228" y="1832760"/>
            <a:ext cx="4416000" cy="16836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6000"/>
              <a:buFont typeface="Arial"/>
              <a:buNone/>
            </a:pPr>
            <a:r>
              <a:rPr lang="en" sz="6000" b="1" i="0" u="none" strike="noStrike" cap="none">
                <a:solidFill>
                  <a:srgbClr val="A51C30"/>
                </a:solidFill>
                <a:latin typeface="Google Sans"/>
                <a:ea typeface="Google Sans"/>
                <a:cs typeface="Google Sans"/>
                <a:sym typeface="Google Sans"/>
              </a:rPr>
              <a:t>&lt;1%</a:t>
            </a:r>
            <a:endParaRPr b="1">
              <a:solidFill>
                <a:srgbClr val="A51C30"/>
              </a:solidFill>
              <a:latin typeface="Google Sans"/>
              <a:ea typeface="Google Sans"/>
              <a:cs typeface="Google Sans"/>
              <a:sym typeface="Google Sans"/>
            </a:endParaRPr>
          </a:p>
          <a:p>
            <a:pPr marL="0" marR="0" lvl="0" indent="0" algn="ctr" rtl="0">
              <a:lnSpc>
                <a:spcPct val="90000"/>
              </a:lnSpc>
              <a:spcBef>
                <a:spcPts val="600"/>
              </a:spcBef>
              <a:spcAft>
                <a:spcPts val="0"/>
              </a:spcAft>
              <a:buClr>
                <a:srgbClr val="000000"/>
              </a:buClr>
              <a:buSzPts val="2800"/>
              <a:buFont typeface="Arial"/>
              <a:buNone/>
            </a:pPr>
            <a:r>
              <a:rPr lang="en" sz="2800" i="0" u="none" strike="noStrike" cap="none">
                <a:solidFill>
                  <a:schemeClr val="dk1"/>
                </a:solidFill>
                <a:latin typeface="Google Sans"/>
                <a:ea typeface="Google Sans"/>
                <a:cs typeface="Google Sans"/>
                <a:sym typeface="Google Sans"/>
              </a:rPr>
              <a:t>of </a:t>
            </a:r>
            <a:r>
              <a:rPr lang="en" sz="2800">
                <a:solidFill>
                  <a:schemeClr val="dk1"/>
                </a:solidFill>
                <a:latin typeface="Google Sans"/>
                <a:ea typeface="Google Sans"/>
                <a:cs typeface="Google Sans"/>
                <a:sym typeface="Google Sans"/>
              </a:rPr>
              <a:t>u</a:t>
            </a:r>
            <a:r>
              <a:rPr lang="en" sz="2800" i="0" u="none" strike="noStrike" cap="none">
                <a:solidFill>
                  <a:schemeClr val="dk1"/>
                </a:solidFill>
                <a:latin typeface="Google Sans"/>
                <a:ea typeface="Google Sans"/>
                <a:cs typeface="Google Sans"/>
                <a:sym typeface="Google Sans"/>
              </a:rPr>
              <a:t>nstructured data is analyzed or used at all</a:t>
            </a:r>
            <a:endParaRPr sz="2800" i="0" u="none" strike="noStrike" cap="none">
              <a:solidFill>
                <a:schemeClr val="dk1"/>
              </a:solidFill>
              <a:latin typeface="Google Sans"/>
              <a:ea typeface="Google Sans"/>
              <a:cs typeface="Google Sans"/>
              <a:sym typeface="Google Sans"/>
            </a:endParaRPr>
          </a:p>
        </p:txBody>
      </p:sp>
      <p:sp>
        <p:nvSpPr>
          <p:cNvPr id="672" name="Google Shape;672;p83"/>
          <p:cNvSpPr txBox="1">
            <a:spLocks noGrp="1"/>
          </p:cNvSpPr>
          <p:nvPr>
            <p:ph type="title"/>
          </p:nvPr>
        </p:nvSpPr>
        <p:spPr>
          <a:xfrm>
            <a:off x="344500" y="264375"/>
            <a:ext cx="7797000" cy="5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 Good Data Left Behind</a:t>
            </a:r>
            <a:endParaRPr/>
          </a:p>
        </p:txBody>
      </p:sp>
      <p:cxnSp>
        <p:nvCxnSpPr>
          <p:cNvPr id="673" name="Google Shape;673;p83"/>
          <p:cNvCxnSpPr/>
          <p:nvPr/>
        </p:nvCxnSpPr>
        <p:spPr>
          <a:xfrm>
            <a:off x="4695475" y="1207875"/>
            <a:ext cx="0" cy="2927400"/>
          </a:xfrm>
          <a:prstGeom prst="straightConnector1">
            <a:avLst/>
          </a:prstGeom>
          <a:noFill/>
          <a:ln w="9525" cap="flat" cmpd="sng">
            <a:solidFill>
              <a:schemeClr val="dk2"/>
            </a:solidFill>
            <a:prstDash val="solid"/>
            <a:round/>
            <a:headEnd type="none" w="med" len="med"/>
            <a:tailEnd type="none" w="med" len="med"/>
          </a:ln>
        </p:spPr>
      </p:cxnSp>
      <p:sp>
        <p:nvSpPr>
          <p:cNvPr id="674" name="Google Shape;674;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680" name="Google Shape;680;p84"/>
          <p:cNvSpPr txBox="1"/>
          <p:nvPr/>
        </p:nvSpPr>
        <p:spPr>
          <a:xfrm>
            <a:off x="698800" y="741325"/>
            <a:ext cx="22038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IoT 1.0: </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accent2"/>
                </a:solidFill>
                <a:latin typeface="Google Sans"/>
                <a:ea typeface="Google Sans"/>
                <a:cs typeface="Google Sans"/>
                <a:sym typeface="Google Sans"/>
              </a:rPr>
              <a:t>Internet</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of Things</a:t>
            </a:r>
            <a:endParaRPr/>
          </a:p>
        </p:txBody>
      </p:sp>
      <p:sp>
        <p:nvSpPr>
          <p:cNvPr id="681" name="Google Shape;681;p84"/>
          <p:cNvSpPr txBox="1">
            <a:spLocks noGrp="1"/>
          </p:cNvSpPr>
          <p:nvPr>
            <p:ph type="title" idx="4294967295"/>
          </p:nvPr>
        </p:nvSpPr>
        <p:spPr>
          <a:xfrm>
            <a:off x="698800" y="2905025"/>
            <a:ext cx="2203800" cy="5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IoT 2.0: </a:t>
            </a:r>
            <a:r>
              <a:rPr lang="en">
                <a:solidFill>
                  <a:schemeClr val="accent4"/>
                </a:solidFill>
              </a:rPr>
              <a:t>Intelligence</a:t>
            </a:r>
            <a:r>
              <a:rPr lang="en">
                <a:solidFill>
                  <a:schemeClr val="dk1"/>
                </a:solidFill>
              </a:rPr>
              <a:t> on Things</a:t>
            </a:r>
            <a:endParaRPr/>
          </a:p>
        </p:txBody>
      </p:sp>
      <p:sp>
        <p:nvSpPr>
          <p:cNvPr id="682" name="Google Shape;682;p84"/>
          <p:cNvSpPr/>
          <p:nvPr/>
        </p:nvSpPr>
        <p:spPr>
          <a:xfrm rot="5400000">
            <a:off x="1462300" y="2269725"/>
            <a:ext cx="676800" cy="5385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4"/>
          <p:cNvSpPr/>
          <p:nvPr/>
        </p:nvSpPr>
        <p:spPr>
          <a:xfrm>
            <a:off x="654100" y="597150"/>
            <a:ext cx="2293200" cy="39492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4"/>
          <p:cNvSpPr txBox="1"/>
          <p:nvPr/>
        </p:nvSpPr>
        <p:spPr>
          <a:xfrm>
            <a:off x="3293225" y="768150"/>
            <a:ext cx="3682800" cy="36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b="1">
                <a:solidFill>
                  <a:schemeClr val="accent3"/>
                </a:solidFill>
                <a:latin typeface="Google Sans"/>
                <a:ea typeface="Google Sans"/>
                <a:cs typeface="Google Sans"/>
                <a:sym typeface="Google Sans"/>
              </a:rPr>
              <a:t>B</a:t>
            </a:r>
            <a:endParaRPr sz="3600">
              <a:solidFill>
                <a:schemeClr val="accent3"/>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4"/>
                </a:solidFill>
                <a:latin typeface="Google Sans"/>
                <a:ea typeface="Google Sans"/>
                <a:cs typeface="Google Sans"/>
                <a:sym typeface="Google Sans"/>
              </a:rPr>
              <a:t>L</a:t>
            </a:r>
            <a:endParaRPr sz="3600" b="1">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1"/>
                </a:solidFill>
                <a:latin typeface="Google Sans"/>
                <a:ea typeface="Google Sans"/>
                <a:cs typeface="Google Sans"/>
                <a:sym typeface="Google Sans"/>
              </a:rPr>
              <a:t>E</a:t>
            </a:r>
            <a:endParaRPr sz="3600" b="1">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2"/>
                </a:solidFill>
                <a:latin typeface="Google Sans"/>
                <a:ea typeface="Google Sans"/>
                <a:cs typeface="Google Sans"/>
                <a:sym typeface="Google Sans"/>
              </a:rPr>
              <a:t>R</a:t>
            </a:r>
            <a:endParaRPr sz="3600">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9900FF"/>
                </a:solidFill>
                <a:latin typeface="Google Sans"/>
                <a:ea typeface="Google Sans"/>
                <a:cs typeface="Google Sans"/>
                <a:sym typeface="Google Sans"/>
              </a:rPr>
              <a:t>P</a:t>
            </a:r>
            <a:endParaRPr sz="3600" b="1">
              <a:solidFill>
                <a:srgbClr val="9900FF"/>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418" name="Google Shape;418;p66"/>
          <p:cNvSpPr txBox="1">
            <a:spLocks noGrp="1"/>
          </p:cNvSpPr>
          <p:nvPr>
            <p:ph type="title"/>
          </p:nvPr>
        </p:nvSpPr>
        <p:spPr>
          <a:xfrm>
            <a:off x="962188" y="2048788"/>
            <a:ext cx="7877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ML?</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8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690" name="Google Shape;690;p85"/>
          <p:cNvSpPr txBox="1"/>
          <p:nvPr/>
        </p:nvSpPr>
        <p:spPr>
          <a:xfrm>
            <a:off x="698800" y="741325"/>
            <a:ext cx="22038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IoT 1.0: </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accent2"/>
                </a:solidFill>
                <a:latin typeface="Google Sans"/>
                <a:ea typeface="Google Sans"/>
                <a:cs typeface="Google Sans"/>
                <a:sym typeface="Google Sans"/>
              </a:rPr>
              <a:t>Internet</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of Things</a:t>
            </a:r>
            <a:endParaRPr/>
          </a:p>
        </p:txBody>
      </p:sp>
      <p:sp>
        <p:nvSpPr>
          <p:cNvPr id="691" name="Google Shape;691;p85"/>
          <p:cNvSpPr txBox="1">
            <a:spLocks noGrp="1"/>
          </p:cNvSpPr>
          <p:nvPr>
            <p:ph type="title" idx="4294967295"/>
          </p:nvPr>
        </p:nvSpPr>
        <p:spPr>
          <a:xfrm>
            <a:off x="698800" y="2905025"/>
            <a:ext cx="2203800" cy="5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IoT 2.0: </a:t>
            </a:r>
            <a:r>
              <a:rPr lang="en">
                <a:solidFill>
                  <a:schemeClr val="accent4"/>
                </a:solidFill>
              </a:rPr>
              <a:t>Intelligence</a:t>
            </a:r>
            <a:r>
              <a:rPr lang="en">
                <a:solidFill>
                  <a:schemeClr val="dk1"/>
                </a:solidFill>
              </a:rPr>
              <a:t> on Things</a:t>
            </a:r>
            <a:endParaRPr/>
          </a:p>
        </p:txBody>
      </p:sp>
      <p:sp>
        <p:nvSpPr>
          <p:cNvPr id="692" name="Google Shape;692;p85"/>
          <p:cNvSpPr/>
          <p:nvPr/>
        </p:nvSpPr>
        <p:spPr>
          <a:xfrm rot="5400000">
            <a:off x="1462300" y="2269725"/>
            <a:ext cx="676800" cy="5385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85"/>
          <p:cNvSpPr/>
          <p:nvPr/>
        </p:nvSpPr>
        <p:spPr>
          <a:xfrm>
            <a:off x="654100" y="597150"/>
            <a:ext cx="2293200" cy="39492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5"/>
          <p:cNvSpPr txBox="1"/>
          <p:nvPr/>
        </p:nvSpPr>
        <p:spPr>
          <a:xfrm>
            <a:off x="3293225" y="768150"/>
            <a:ext cx="3682800" cy="36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b="1">
                <a:solidFill>
                  <a:schemeClr val="accent3"/>
                </a:solidFill>
                <a:latin typeface="Google Sans"/>
                <a:ea typeface="Google Sans"/>
                <a:cs typeface="Google Sans"/>
                <a:sym typeface="Google Sans"/>
              </a:rPr>
              <a:t>B</a:t>
            </a:r>
            <a:r>
              <a:rPr lang="en" sz="3600" b="1">
                <a:solidFill>
                  <a:schemeClr val="accent3"/>
                </a:solidFill>
                <a:latin typeface="Google Sans"/>
                <a:ea typeface="Google Sans"/>
                <a:cs typeface="Google Sans"/>
                <a:sym typeface="Google Sans"/>
              </a:rPr>
              <a:t>andwidth</a:t>
            </a:r>
            <a:endParaRPr sz="3600">
              <a:solidFill>
                <a:schemeClr val="accent3"/>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4"/>
                </a:solidFill>
                <a:latin typeface="Google Sans"/>
                <a:ea typeface="Google Sans"/>
                <a:cs typeface="Google Sans"/>
                <a:sym typeface="Google Sans"/>
              </a:rPr>
              <a:t>L</a:t>
            </a:r>
            <a:r>
              <a:rPr lang="en" sz="3600" b="1">
                <a:solidFill>
                  <a:schemeClr val="accent4"/>
                </a:solidFill>
                <a:latin typeface="Google Sans"/>
                <a:ea typeface="Google Sans"/>
                <a:cs typeface="Google Sans"/>
                <a:sym typeface="Google Sans"/>
              </a:rPr>
              <a:t>atency</a:t>
            </a:r>
            <a:endParaRPr sz="3600" b="1">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1"/>
                </a:solidFill>
                <a:latin typeface="Google Sans"/>
                <a:ea typeface="Google Sans"/>
                <a:cs typeface="Google Sans"/>
                <a:sym typeface="Google Sans"/>
              </a:rPr>
              <a:t>E</a:t>
            </a:r>
            <a:r>
              <a:rPr lang="en" sz="3600" b="1">
                <a:solidFill>
                  <a:schemeClr val="accent1"/>
                </a:solidFill>
                <a:latin typeface="Google Sans"/>
                <a:ea typeface="Google Sans"/>
                <a:cs typeface="Google Sans"/>
                <a:sym typeface="Google Sans"/>
              </a:rPr>
              <a:t>nergy</a:t>
            </a:r>
            <a:endParaRPr sz="3600" b="1">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2"/>
                </a:solidFill>
                <a:latin typeface="Google Sans"/>
                <a:ea typeface="Google Sans"/>
                <a:cs typeface="Google Sans"/>
                <a:sym typeface="Google Sans"/>
              </a:rPr>
              <a:t>R</a:t>
            </a:r>
            <a:r>
              <a:rPr lang="en" sz="3600" b="1">
                <a:solidFill>
                  <a:schemeClr val="accent2"/>
                </a:solidFill>
                <a:latin typeface="Google Sans"/>
                <a:ea typeface="Google Sans"/>
                <a:cs typeface="Google Sans"/>
                <a:sym typeface="Google Sans"/>
              </a:rPr>
              <a:t>eliability</a:t>
            </a:r>
            <a:endParaRPr sz="3600">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9900FF"/>
                </a:solidFill>
                <a:latin typeface="Google Sans"/>
                <a:ea typeface="Google Sans"/>
                <a:cs typeface="Google Sans"/>
                <a:sym typeface="Google Sans"/>
              </a:rPr>
              <a:t>P</a:t>
            </a:r>
            <a:r>
              <a:rPr lang="en" sz="3600" b="1">
                <a:solidFill>
                  <a:srgbClr val="9900FF"/>
                </a:solidFill>
                <a:latin typeface="Google Sans"/>
                <a:ea typeface="Google Sans"/>
                <a:cs typeface="Google Sans"/>
                <a:sym typeface="Google Sans"/>
              </a:rPr>
              <a:t>rivacy</a:t>
            </a:r>
            <a:endParaRPr sz="3600" b="1">
              <a:solidFill>
                <a:srgbClr val="9900FF"/>
              </a:solidFill>
              <a:latin typeface="Google Sans"/>
              <a:ea typeface="Google Sans"/>
              <a:cs typeface="Google Sans"/>
              <a:sym typeface="Google Sans"/>
            </a:endParaRPr>
          </a:p>
        </p:txBody>
      </p:sp>
      <p:sp>
        <p:nvSpPr>
          <p:cNvPr id="695" name="Google Shape;695;p85"/>
          <p:cNvSpPr/>
          <p:nvPr/>
        </p:nvSpPr>
        <p:spPr>
          <a:xfrm>
            <a:off x="5789075" y="2343700"/>
            <a:ext cx="2638500" cy="715800"/>
          </a:xfrm>
          <a:prstGeom prst="roundRect">
            <a:avLst>
              <a:gd name="adj" fmla="val 16667"/>
            </a:avLst>
          </a:prstGeom>
          <a:solidFill>
            <a:srgbClr val="8AB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t>Side Note: I’ve also seen the E represent Economics</a:t>
            </a:r>
            <a:endParaRPr b="1"/>
          </a:p>
        </p:txBody>
      </p:sp>
      <p:sp>
        <p:nvSpPr>
          <p:cNvPr id="696" name="Google Shape;696;p85"/>
          <p:cNvSpPr/>
          <p:nvPr/>
        </p:nvSpPr>
        <p:spPr>
          <a:xfrm>
            <a:off x="5354000" y="2470000"/>
            <a:ext cx="505200" cy="435000"/>
          </a:xfrm>
          <a:prstGeom prst="leftArrow">
            <a:avLst>
              <a:gd name="adj1" fmla="val 50000"/>
              <a:gd name="adj2" fmla="val 50000"/>
            </a:avLst>
          </a:prstGeom>
          <a:solidFill>
            <a:srgbClr val="8AB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702" name="Google Shape;702;p86"/>
          <p:cNvSpPr txBox="1"/>
          <p:nvPr/>
        </p:nvSpPr>
        <p:spPr>
          <a:xfrm>
            <a:off x="698800" y="741325"/>
            <a:ext cx="22038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IoT 1.0: </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accent2"/>
                </a:solidFill>
                <a:latin typeface="Google Sans"/>
                <a:ea typeface="Google Sans"/>
                <a:cs typeface="Google Sans"/>
                <a:sym typeface="Google Sans"/>
              </a:rPr>
              <a:t>Internet</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of Things</a:t>
            </a:r>
            <a:endParaRPr/>
          </a:p>
        </p:txBody>
      </p:sp>
      <p:sp>
        <p:nvSpPr>
          <p:cNvPr id="703" name="Google Shape;703;p86"/>
          <p:cNvSpPr txBox="1">
            <a:spLocks noGrp="1"/>
          </p:cNvSpPr>
          <p:nvPr>
            <p:ph type="title" idx="4294967295"/>
          </p:nvPr>
        </p:nvSpPr>
        <p:spPr>
          <a:xfrm>
            <a:off x="698800" y="2905025"/>
            <a:ext cx="2203800" cy="5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IoT 2.0: </a:t>
            </a:r>
            <a:r>
              <a:rPr lang="en">
                <a:solidFill>
                  <a:schemeClr val="accent4"/>
                </a:solidFill>
              </a:rPr>
              <a:t>Intelligence</a:t>
            </a:r>
            <a:r>
              <a:rPr lang="en">
                <a:solidFill>
                  <a:schemeClr val="dk1"/>
                </a:solidFill>
              </a:rPr>
              <a:t> on Things</a:t>
            </a:r>
            <a:endParaRPr/>
          </a:p>
        </p:txBody>
      </p:sp>
      <p:sp>
        <p:nvSpPr>
          <p:cNvPr id="704" name="Google Shape;704;p86"/>
          <p:cNvSpPr/>
          <p:nvPr/>
        </p:nvSpPr>
        <p:spPr>
          <a:xfrm rot="5400000">
            <a:off x="1462300" y="2269725"/>
            <a:ext cx="676800" cy="5385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86"/>
          <p:cNvSpPr/>
          <p:nvPr/>
        </p:nvSpPr>
        <p:spPr>
          <a:xfrm>
            <a:off x="654100" y="597150"/>
            <a:ext cx="2293200" cy="39492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86"/>
          <p:cNvSpPr txBox="1"/>
          <p:nvPr/>
        </p:nvSpPr>
        <p:spPr>
          <a:xfrm>
            <a:off x="3293225" y="768150"/>
            <a:ext cx="3682800" cy="36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B</a:t>
            </a:r>
            <a:r>
              <a:rPr lang="en" sz="3600" b="1">
                <a:solidFill>
                  <a:srgbClr val="FFFFFF"/>
                </a:solidFill>
                <a:latin typeface="Google Sans"/>
                <a:ea typeface="Google Sans"/>
                <a:cs typeface="Google Sans"/>
                <a:sym typeface="Google Sans"/>
              </a:rPr>
              <a:t>andwidth</a:t>
            </a:r>
            <a:endParaRPr sz="3600">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L</a:t>
            </a:r>
            <a:r>
              <a:rPr lang="en" sz="3600" b="1">
                <a:solidFill>
                  <a:srgbClr val="FFFFFF"/>
                </a:solidFill>
                <a:latin typeface="Google Sans"/>
                <a:ea typeface="Google Sans"/>
                <a:cs typeface="Google Sans"/>
                <a:sym typeface="Google Sans"/>
              </a:rPr>
              <a:t>atency</a:t>
            </a:r>
            <a:endParaRPr sz="3600" b="1">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1"/>
                </a:solidFill>
                <a:latin typeface="Google Sans"/>
                <a:ea typeface="Google Sans"/>
                <a:cs typeface="Google Sans"/>
                <a:sym typeface="Google Sans"/>
              </a:rPr>
              <a:t>E</a:t>
            </a:r>
            <a:r>
              <a:rPr lang="en" sz="3600" b="1">
                <a:solidFill>
                  <a:schemeClr val="accent1"/>
                </a:solidFill>
                <a:latin typeface="Google Sans"/>
                <a:ea typeface="Google Sans"/>
                <a:cs typeface="Google Sans"/>
                <a:sym typeface="Google Sans"/>
              </a:rPr>
              <a:t>nergy</a:t>
            </a:r>
            <a:endParaRPr sz="3600" b="1">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R</a:t>
            </a:r>
            <a:r>
              <a:rPr lang="en" sz="3600" b="1">
                <a:solidFill>
                  <a:srgbClr val="FFFFFF"/>
                </a:solidFill>
                <a:latin typeface="Google Sans"/>
                <a:ea typeface="Google Sans"/>
                <a:cs typeface="Google Sans"/>
                <a:sym typeface="Google Sans"/>
              </a:rPr>
              <a:t>eliability</a:t>
            </a:r>
            <a:endParaRPr sz="3600">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P</a:t>
            </a:r>
            <a:r>
              <a:rPr lang="en" sz="3600" b="1">
                <a:solidFill>
                  <a:srgbClr val="FFFFFF"/>
                </a:solidFill>
                <a:latin typeface="Google Sans"/>
                <a:ea typeface="Google Sans"/>
                <a:cs typeface="Google Sans"/>
                <a:sym typeface="Google Sans"/>
              </a:rPr>
              <a:t>rivacy</a:t>
            </a:r>
            <a:endParaRPr sz="3600" b="1">
              <a:solidFill>
                <a:srgbClr val="FFFFFF"/>
              </a:solidFill>
              <a:latin typeface="Google Sans"/>
              <a:ea typeface="Google Sans"/>
              <a:cs typeface="Google Sans"/>
              <a:sym typeface="Google Sans"/>
            </a:endParaRPr>
          </a:p>
        </p:txBody>
      </p:sp>
      <p:pic>
        <p:nvPicPr>
          <p:cNvPr id="707" name="Google Shape;707;p86"/>
          <p:cNvPicPr preferRelativeResize="0"/>
          <p:nvPr/>
        </p:nvPicPr>
        <p:blipFill>
          <a:blip r:embed="rId3">
            <a:alphaModFix/>
          </a:blip>
          <a:stretch>
            <a:fillRect/>
          </a:stretch>
        </p:blipFill>
        <p:spPr>
          <a:xfrm>
            <a:off x="6099725" y="903696"/>
            <a:ext cx="2731999" cy="3642651"/>
          </a:xfrm>
          <a:prstGeom prst="rect">
            <a:avLst/>
          </a:prstGeom>
          <a:noFill/>
          <a:ln>
            <a:noFill/>
          </a:ln>
        </p:spPr>
      </p:pic>
      <p:pic>
        <p:nvPicPr>
          <p:cNvPr id="708" name="Google Shape;708;p86"/>
          <p:cNvPicPr preferRelativeResize="0"/>
          <p:nvPr/>
        </p:nvPicPr>
        <p:blipFill>
          <a:blip r:embed="rId4">
            <a:alphaModFix/>
          </a:blip>
          <a:stretch>
            <a:fillRect/>
          </a:stretch>
        </p:blipFill>
        <p:spPr>
          <a:xfrm>
            <a:off x="3414650" y="3087525"/>
            <a:ext cx="2940576" cy="1957926"/>
          </a:xfrm>
          <a:prstGeom prst="rect">
            <a:avLst/>
          </a:prstGeom>
          <a:noFill/>
          <a:ln>
            <a:noFill/>
          </a:ln>
        </p:spPr>
      </p:pic>
      <p:sp>
        <p:nvSpPr>
          <p:cNvPr id="709" name="Google Shape;709;p86"/>
          <p:cNvSpPr/>
          <p:nvPr/>
        </p:nvSpPr>
        <p:spPr>
          <a:xfrm>
            <a:off x="6507625" y="3901950"/>
            <a:ext cx="2088000" cy="1143600"/>
          </a:xfrm>
          <a:prstGeom prst="roundRect">
            <a:avLst>
              <a:gd name="adj" fmla="val 16667"/>
            </a:avLst>
          </a:prstGeom>
          <a:solidFill>
            <a:schemeClr val="lt2"/>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6"/>
                </a:solidFill>
              </a:rPr>
              <a:t>Battery Life is only O(months) and only sends GPS signal</a:t>
            </a:r>
            <a:endParaRPr sz="1600" b="1">
              <a:solidFill>
                <a:schemeClr val="accent6"/>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8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727" name="Google Shape;727;p88"/>
          <p:cNvSpPr txBox="1"/>
          <p:nvPr/>
        </p:nvSpPr>
        <p:spPr>
          <a:xfrm>
            <a:off x="698800" y="741325"/>
            <a:ext cx="22038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IoT 1.0: </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accent2"/>
                </a:solidFill>
                <a:latin typeface="Google Sans"/>
                <a:ea typeface="Google Sans"/>
                <a:cs typeface="Google Sans"/>
                <a:sym typeface="Google Sans"/>
              </a:rPr>
              <a:t>Internet</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of Things</a:t>
            </a:r>
            <a:endParaRPr/>
          </a:p>
        </p:txBody>
      </p:sp>
      <p:sp>
        <p:nvSpPr>
          <p:cNvPr id="728" name="Google Shape;728;p88"/>
          <p:cNvSpPr txBox="1">
            <a:spLocks noGrp="1"/>
          </p:cNvSpPr>
          <p:nvPr>
            <p:ph type="title" idx="4294967295"/>
          </p:nvPr>
        </p:nvSpPr>
        <p:spPr>
          <a:xfrm>
            <a:off x="698800" y="2905025"/>
            <a:ext cx="2203800" cy="5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IoT 2.0: </a:t>
            </a:r>
            <a:r>
              <a:rPr lang="en">
                <a:solidFill>
                  <a:schemeClr val="accent4"/>
                </a:solidFill>
              </a:rPr>
              <a:t>Intelligence</a:t>
            </a:r>
            <a:r>
              <a:rPr lang="en">
                <a:solidFill>
                  <a:schemeClr val="dk1"/>
                </a:solidFill>
              </a:rPr>
              <a:t> on Things</a:t>
            </a:r>
            <a:endParaRPr/>
          </a:p>
        </p:txBody>
      </p:sp>
      <p:sp>
        <p:nvSpPr>
          <p:cNvPr id="729" name="Google Shape;729;p88"/>
          <p:cNvSpPr/>
          <p:nvPr/>
        </p:nvSpPr>
        <p:spPr>
          <a:xfrm rot="5400000">
            <a:off x="1462300" y="2269725"/>
            <a:ext cx="676800" cy="5385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88"/>
          <p:cNvSpPr/>
          <p:nvPr/>
        </p:nvSpPr>
        <p:spPr>
          <a:xfrm>
            <a:off x="654100" y="597150"/>
            <a:ext cx="2293200" cy="39492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88"/>
          <p:cNvSpPr txBox="1"/>
          <p:nvPr/>
        </p:nvSpPr>
        <p:spPr>
          <a:xfrm>
            <a:off x="3293225" y="768150"/>
            <a:ext cx="3682800" cy="36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b="1">
                <a:solidFill>
                  <a:schemeClr val="accent3"/>
                </a:solidFill>
                <a:latin typeface="Google Sans"/>
                <a:ea typeface="Google Sans"/>
                <a:cs typeface="Google Sans"/>
                <a:sym typeface="Google Sans"/>
              </a:rPr>
              <a:t>B</a:t>
            </a:r>
            <a:r>
              <a:rPr lang="en" sz="3600" b="1">
                <a:solidFill>
                  <a:schemeClr val="accent3"/>
                </a:solidFill>
                <a:latin typeface="Google Sans"/>
                <a:ea typeface="Google Sans"/>
                <a:cs typeface="Google Sans"/>
                <a:sym typeface="Google Sans"/>
              </a:rPr>
              <a:t>andwidth</a:t>
            </a:r>
            <a:endParaRPr sz="3600">
              <a:solidFill>
                <a:schemeClr val="accent3"/>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L</a:t>
            </a:r>
            <a:r>
              <a:rPr lang="en" sz="3600" b="1">
                <a:solidFill>
                  <a:srgbClr val="FFFFFF"/>
                </a:solidFill>
                <a:latin typeface="Google Sans"/>
                <a:ea typeface="Google Sans"/>
                <a:cs typeface="Google Sans"/>
                <a:sym typeface="Google Sans"/>
              </a:rPr>
              <a:t>atency</a:t>
            </a:r>
            <a:endParaRPr sz="3600" b="1">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1"/>
                </a:solidFill>
                <a:latin typeface="Google Sans"/>
                <a:ea typeface="Google Sans"/>
                <a:cs typeface="Google Sans"/>
                <a:sym typeface="Google Sans"/>
              </a:rPr>
              <a:t>E</a:t>
            </a:r>
            <a:r>
              <a:rPr lang="en" sz="3600" b="1">
                <a:solidFill>
                  <a:schemeClr val="accent1"/>
                </a:solidFill>
                <a:latin typeface="Google Sans"/>
                <a:ea typeface="Google Sans"/>
                <a:cs typeface="Google Sans"/>
                <a:sym typeface="Google Sans"/>
              </a:rPr>
              <a:t>nergy</a:t>
            </a:r>
            <a:endParaRPr sz="3600" b="1">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R</a:t>
            </a:r>
            <a:r>
              <a:rPr lang="en" sz="3600" b="1">
                <a:solidFill>
                  <a:srgbClr val="FFFFFF"/>
                </a:solidFill>
                <a:latin typeface="Google Sans"/>
                <a:ea typeface="Google Sans"/>
                <a:cs typeface="Google Sans"/>
                <a:sym typeface="Google Sans"/>
              </a:rPr>
              <a:t>eliability</a:t>
            </a:r>
            <a:endParaRPr sz="3600">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P</a:t>
            </a:r>
            <a:r>
              <a:rPr lang="en" sz="3600" b="1">
                <a:solidFill>
                  <a:srgbClr val="FFFFFF"/>
                </a:solidFill>
                <a:latin typeface="Google Sans"/>
                <a:ea typeface="Google Sans"/>
                <a:cs typeface="Google Sans"/>
                <a:sym typeface="Google Sans"/>
              </a:rPr>
              <a:t>rivacy</a:t>
            </a:r>
            <a:endParaRPr sz="3600" b="1">
              <a:solidFill>
                <a:srgbClr val="FFFFFF"/>
              </a:solidFill>
              <a:latin typeface="Google Sans"/>
              <a:ea typeface="Google Sans"/>
              <a:cs typeface="Google Sans"/>
              <a:sym typeface="Google Sans"/>
            </a:endParaRPr>
          </a:p>
        </p:txBody>
      </p:sp>
      <p:pic>
        <p:nvPicPr>
          <p:cNvPr id="732" name="Google Shape;732;p88"/>
          <p:cNvPicPr preferRelativeResize="0"/>
          <p:nvPr/>
        </p:nvPicPr>
        <p:blipFill rotWithShape="1">
          <a:blip r:embed="rId3">
            <a:alphaModFix/>
          </a:blip>
          <a:srcRect l="45666"/>
          <a:stretch/>
        </p:blipFill>
        <p:spPr>
          <a:xfrm>
            <a:off x="4145837" y="3173850"/>
            <a:ext cx="4022787" cy="1770825"/>
          </a:xfrm>
          <a:prstGeom prst="rect">
            <a:avLst/>
          </a:prstGeom>
          <a:noFill/>
          <a:ln>
            <a:noFill/>
          </a:ln>
        </p:spPr>
      </p:pic>
      <p:pic>
        <p:nvPicPr>
          <p:cNvPr id="733" name="Google Shape;733;p88"/>
          <p:cNvPicPr preferRelativeResize="0"/>
          <p:nvPr/>
        </p:nvPicPr>
        <p:blipFill rotWithShape="1">
          <a:blip r:embed="rId3">
            <a:alphaModFix/>
          </a:blip>
          <a:srcRect l="8105" r="66063"/>
          <a:stretch/>
        </p:blipFill>
        <p:spPr>
          <a:xfrm>
            <a:off x="6256025" y="1403025"/>
            <a:ext cx="1912599" cy="1770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8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739" name="Google Shape;739;p89"/>
          <p:cNvSpPr txBox="1"/>
          <p:nvPr/>
        </p:nvSpPr>
        <p:spPr>
          <a:xfrm>
            <a:off x="698800" y="741325"/>
            <a:ext cx="22038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IoT 1.0: </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accent2"/>
                </a:solidFill>
                <a:latin typeface="Google Sans"/>
                <a:ea typeface="Google Sans"/>
                <a:cs typeface="Google Sans"/>
                <a:sym typeface="Google Sans"/>
              </a:rPr>
              <a:t>Internet</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of Things</a:t>
            </a:r>
            <a:endParaRPr/>
          </a:p>
        </p:txBody>
      </p:sp>
      <p:sp>
        <p:nvSpPr>
          <p:cNvPr id="740" name="Google Shape;740;p89"/>
          <p:cNvSpPr txBox="1">
            <a:spLocks noGrp="1"/>
          </p:cNvSpPr>
          <p:nvPr>
            <p:ph type="title" idx="4294967295"/>
          </p:nvPr>
        </p:nvSpPr>
        <p:spPr>
          <a:xfrm>
            <a:off x="698800" y="2905025"/>
            <a:ext cx="2203800" cy="5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IoT 2.0: </a:t>
            </a:r>
            <a:r>
              <a:rPr lang="en">
                <a:solidFill>
                  <a:schemeClr val="accent4"/>
                </a:solidFill>
              </a:rPr>
              <a:t>Intelligence</a:t>
            </a:r>
            <a:r>
              <a:rPr lang="en">
                <a:solidFill>
                  <a:schemeClr val="dk1"/>
                </a:solidFill>
              </a:rPr>
              <a:t> on Things</a:t>
            </a:r>
            <a:endParaRPr/>
          </a:p>
        </p:txBody>
      </p:sp>
      <p:sp>
        <p:nvSpPr>
          <p:cNvPr id="741" name="Google Shape;741;p89"/>
          <p:cNvSpPr/>
          <p:nvPr/>
        </p:nvSpPr>
        <p:spPr>
          <a:xfrm rot="5400000">
            <a:off x="1462300" y="2269725"/>
            <a:ext cx="676800" cy="5385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9"/>
          <p:cNvSpPr/>
          <p:nvPr/>
        </p:nvSpPr>
        <p:spPr>
          <a:xfrm>
            <a:off x="654100" y="597150"/>
            <a:ext cx="2293200" cy="39492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9"/>
          <p:cNvSpPr txBox="1"/>
          <p:nvPr/>
        </p:nvSpPr>
        <p:spPr>
          <a:xfrm>
            <a:off x="3293225" y="768150"/>
            <a:ext cx="3682800" cy="36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B</a:t>
            </a:r>
            <a:r>
              <a:rPr lang="en" sz="3600" b="1">
                <a:solidFill>
                  <a:srgbClr val="FFFFFF"/>
                </a:solidFill>
                <a:latin typeface="Google Sans"/>
                <a:ea typeface="Google Sans"/>
                <a:cs typeface="Google Sans"/>
                <a:sym typeface="Google Sans"/>
              </a:rPr>
              <a:t>andwidth</a:t>
            </a:r>
            <a:endParaRPr sz="3600">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L</a:t>
            </a:r>
            <a:r>
              <a:rPr lang="en" sz="3600" b="1">
                <a:solidFill>
                  <a:srgbClr val="FFFFFF"/>
                </a:solidFill>
                <a:latin typeface="Google Sans"/>
                <a:ea typeface="Google Sans"/>
                <a:cs typeface="Google Sans"/>
                <a:sym typeface="Google Sans"/>
              </a:rPr>
              <a:t>atency</a:t>
            </a:r>
            <a:endParaRPr sz="3600" b="1">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E</a:t>
            </a:r>
            <a:r>
              <a:rPr lang="en" sz="3600" b="1">
                <a:solidFill>
                  <a:srgbClr val="FFFFFF"/>
                </a:solidFill>
                <a:latin typeface="Google Sans"/>
                <a:ea typeface="Google Sans"/>
                <a:cs typeface="Google Sans"/>
                <a:sym typeface="Google Sans"/>
              </a:rPr>
              <a:t>nergy</a:t>
            </a:r>
            <a:endParaRPr sz="3600" b="1">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R</a:t>
            </a:r>
            <a:r>
              <a:rPr lang="en" sz="3600" b="1">
                <a:solidFill>
                  <a:srgbClr val="FFFFFF"/>
                </a:solidFill>
                <a:latin typeface="Google Sans"/>
                <a:ea typeface="Google Sans"/>
                <a:cs typeface="Google Sans"/>
                <a:sym typeface="Google Sans"/>
              </a:rPr>
              <a:t>eliability</a:t>
            </a:r>
            <a:endParaRPr sz="3600">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9900FF"/>
                </a:solidFill>
                <a:latin typeface="Google Sans"/>
                <a:ea typeface="Google Sans"/>
                <a:cs typeface="Google Sans"/>
                <a:sym typeface="Google Sans"/>
              </a:rPr>
              <a:t>P</a:t>
            </a:r>
            <a:r>
              <a:rPr lang="en" sz="3600" b="1">
                <a:solidFill>
                  <a:srgbClr val="9900FF"/>
                </a:solidFill>
                <a:latin typeface="Google Sans"/>
                <a:ea typeface="Google Sans"/>
                <a:cs typeface="Google Sans"/>
                <a:sym typeface="Google Sans"/>
              </a:rPr>
              <a:t>rivacy</a:t>
            </a:r>
            <a:endParaRPr sz="3600" b="1">
              <a:solidFill>
                <a:srgbClr val="9900FF"/>
              </a:solidFill>
              <a:latin typeface="Google Sans"/>
              <a:ea typeface="Google Sans"/>
              <a:cs typeface="Google Sans"/>
              <a:sym typeface="Google Sans"/>
            </a:endParaRPr>
          </a:p>
        </p:txBody>
      </p:sp>
      <p:grpSp>
        <p:nvGrpSpPr>
          <p:cNvPr id="744" name="Google Shape;744;p89"/>
          <p:cNvGrpSpPr/>
          <p:nvPr/>
        </p:nvGrpSpPr>
        <p:grpSpPr>
          <a:xfrm>
            <a:off x="6887225" y="1802462"/>
            <a:ext cx="1596000" cy="2790775"/>
            <a:chOff x="6870750" y="2195162"/>
            <a:chExt cx="1596000" cy="2790775"/>
          </a:xfrm>
        </p:grpSpPr>
        <p:pic>
          <p:nvPicPr>
            <p:cNvPr id="745" name="Google Shape;745;p89"/>
            <p:cNvPicPr preferRelativeResize="0"/>
            <p:nvPr/>
          </p:nvPicPr>
          <p:blipFill>
            <a:blip r:embed="rId3">
              <a:alphaModFix/>
            </a:blip>
            <a:stretch>
              <a:fillRect/>
            </a:stretch>
          </p:blipFill>
          <p:spPr>
            <a:xfrm>
              <a:off x="6945150" y="3211438"/>
              <a:ext cx="1447201" cy="1774500"/>
            </a:xfrm>
            <a:prstGeom prst="rect">
              <a:avLst/>
            </a:prstGeom>
            <a:noFill/>
            <a:ln>
              <a:noFill/>
            </a:ln>
          </p:spPr>
        </p:pic>
        <p:pic>
          <p:nvPicPr>
            <p:cNvPr id="746" name="Google Shape;746;p89"/>
            <p:cNvPicPr preferRelativeResize="0"/>
            <p:nvPr/>
          </p:nvPicPr>
          <p:blipFill>
            <a:blip r:embed="rId4">
              <a:alphaModFix/>
            </a:blip>
            <a:stretch>
              <a:fillRect/>
            </a:stretch>
          </p:blipFill>
          <p:spPr>
            <a:xfrm>
              <a:off x="7254851" y="2195162"/>
              <a:ext cx="827800" cy="827800"/>
            </a:xfrm>
            <a:prstGeom prst="rect">
              <a:avLst/>
            </a:prstGeom>
            <a:noFill/>
            <a:ln>
              <a:noFill/>
            </a:ln>
          </p:spPr>
        </p:pic>
        <p:sp>
          <p:nvSpPr>
            <p:cNvPr id="747" name="Google Shape;747;p89"/>
            <p:cNvSpPr txBox="1"/>
            <p:nvPr/>
          </p:nvSpPr>
          <p:spPr>
            <a:xfrm>
              <a:off x="6870750" y="2962425"/>
              <a:ext cx="1596000" cy="41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99999"/>
                  </a:solidFill>
                  <a:latin typeface="Google Sans"/>
                  <a:ea typeface="Google Sans"/>
                  <a:cs typeface="Google Sans"/>
                  <a:sym typeface="Google Sans"/>
                </a:rPr>
                <a:t>Google</a:t>
              </a:r>
              <a:r>
                <a:rPr lang="en">
                  <a:solidFill>
                    <a:srgbClr val="999999"/>
                  </a:solidFill>
                  <a:latin typeface="Google Sans"/>
                  <a:ea typeface="Google Sans"/>
                  <a:cs typeface="Google Sans"/>
                  <a:sym typeface="Google Sans"/>
                </a:rPr>
                <a:t> Assistant</a:t>
              </a:r>
              <a:endParaRPr>
                <a:solidFill>
                  <a:srgbClr val="999999"/>
                </a:solidFill>
                <a:latin typeface="Google Sans"/>
                <a:ea typeface="Google Sans"/>
                <a:cs typeface="Google Sans"/>
                <a:sym typeface="Google Sans"/>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9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753" name="Google Shape;753;p90"/>
          <p:cNvSpPr txBox="1"/>
          <p:nvPr/>
        </p:nvSpPr>
        <p:spPr>
          <a:xfrm>
            <a:off x="698800" y="741325"/>
            <a:ext cx="22038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IoT 1.0: </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accent2"/>
                </a:solidFill>
                <a:latin typeface="Google Sans"/>
                <a:ea typeface="Google Sans"/>
                <a:cs typeface="Google Sans"/>
                <a:sym typeface="Google Sans"/>
              </a:rPr>
              <a:t>Internet</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of Things</a:t>
            </a:r>
            <a:endParaRPr/>
          </a:p>
        </p:txBody>
      </p:sp>
      <p:sp>
        <p:nvSpPr>
          <p:cNvPr id="754" name="Google Shape;754;p90"/>
          <p:cNvSpPr txBox="1">
            <a:spLocks noGrp="1"/>
          </p:cNvSpPr>
          <p:nvPr>
            <p:ph type="title" idx="4294967295"/>
          </p:nvPr>
        </p:nvSpPr>
        <p:spPr>
          <a:xfrm>
            <a:off x="698800" y="2905025"/>
            <a:ext cx="2203800" cy="5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IoT 2.0: </a:t>
            </a:r>
            <a:r>
              <a:rPr lang="en">
                <a:solidFill>
                  <a:schemeClr val="accent4"/>
                </a:solidFill>
              </a:rPr>
              <a:t>Intelligence</a:t>
            </a:r>
            <a:r>
              <a:rPr lang="en">
                <a:solidFill>
                  <a:schemeClr val="dk1"/>
                </a:solidFill>
              </a:rPr>
              <a:t> on Things</a:t>
            </a:r>
            <a:endParaRPr/>
          </a:p>
        </p:txBody>
      </p:sp>
      <p:sp>
        <p:nvSpPr>
          <p:cNvPr id="755" name="Google Shape;755;p90"/>
          <p:cNvSpPr/>
          <p:nvPr/>
        </p:nvSpPr>
        <p:spPr>
          <a:xfrm rot="5400000">
            <a:off x="1462300" y="2269725"/>
            <a:ext cx="676800" cy="5385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90"/>
          <p:cNvSpPr/>
          <p:nvPr/>
        </p:nvSpPr>
        <p:spPr>
          <a:xfrm>
            <a:off x="654100" y="597150"/>
            <a:ext cx="2293200" cy="39492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0"/>
          <p:cNvSpPr txBox="1"/>
          <p:nvPr/>
        </p:nvSpPr>
        <p:spPr>
          <a:xfrm>
            <a:off x="3293225" y="768150"/>
            <a:ext cx="3682800" cy="36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B</a:t>
            </a:r>
            <a:r>
              <a:rPr lang="en" sz="3600" b="1">
                <a:solidFill>
                  <a:srgbClr val="FFFFFF"/>
                </a:solidFill>
                <a:latin typeface="Google Sans"/>
                <a:ea typeface="Google Sans"/>
                <a:cs typeface="Google Sans"/>
                <a:sym typeface="Google Sans"/>
              </a:rPr>
              <a:t>andwidth</a:t>
            </a:r>
            <a:endParaRPr sz="3600">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4"/>
                </a:solidFill>
                <a:latin typeface="Google Sans"/>
                <a:ea typeface="Google Sans"/>
                <a:cs typeface="Google Sans"/>
                <a:sym typeface="Google Sans"/>
              </a:rPr>
              <a:t>L</a:t>
            </a:r>
            <a:r>
              <a:rPr lang="en" sz="3600" b="1">
                <a:solidFill>
                  <a:schemeClr val="accent4"/>
                </a:solidFill>
                <a:latin typeface="Google Sans"/>
                <a:ea typeface="Google Sans"/>
                <a:cs typeface="Google Sans"/>
                <a:sym typeface="Google Sans"/>
              </a:rPr>
              <a:t>atency</a:t>
            </a:r>
            <a:endParaRPr sz="3600" b="1">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E</a:t>
            </a:r>
            <a:r>
              <a:rPr lang="en" sz="3600" b="1">
                <a:solidFill>
                  <a:srgbClr val="FFFFFF"/>
                </a:solidFill>
                <a:latin typeface="Google Sans"/>
                <a:ea typeface="Google Sans"/>
                <a:cs typeface="Google Sans"/>
                <a:sym typeface="Google Sans"/>
              </a:rPr>
              <a:t>nergy</a:t>
            </a:r>
            <a:endParaRPr sz="3600" b="1">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R</a:t>
            </a:r>
            <a:r>
              <a:rPr lang="en" sz="3600" b="1">
                <a:solidFill>
                  <a:srgbClr val="FFFFFF"/>
                </a:solidFill>
                <a:latin typeface="Google Sans"/>
                <a:ea typeface="Google Sans"/>
                <a:cs typeface="Google Sans"/>
                <a:sym typeface="Google Sans"/>
              </a:rPr>
              <a:t>eliability</a:t>
            </a:r>
            <a:endParaRPr sz="3600">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9900FF"/>
                </a:solidFill>
                <a:latin typeface="Google Sans"/>
                <a:ea typeface="Google Sans"/>
                <a:cs typeface="Google Sans"/>
                <a:sym typeface="Google Sans"/>
              </a:rPr>
              <a:t>P</a:t>
            </a:r>
            <a:r>
              <a:rPr lang="en" sz="3600" b="1">
                <a:solidFill>
                  <a:srgbClr val="9900FF"/>
                </a:solidFill>
                <a:latin typeface="Google Sans"/>
                <a:ea typeface="Google Sans"/>
                <a:cs typeface="Google Sans"/>
                <a:sym typeface="Google Sans"/>
              </a:rPr>
              <a:t>rivacy</a:t>
            </a:r>
            <a:endParaRPr sz="3600" b="1">
              <a:solidFill>
                <a:srgbClr val="9900FF"/>
              </a:solidFill>
              <a:latin typeface="Google Sans"/>
              <a:ea typeface="Google Sans"/>
              <a:cs typeface="Google Sans"/>
              <a:sym typeface="Google Sans"/>
            </a:endParaRPr>
          </a:p>
        </p:txBody>
      </p:sp>
      <p:pic>
        <p:nvPicPr>
          <p:cNvPr id="758" name="Google Shape;758;p90"/>
          <p:cNvPicPr preferRelativeResize="0"/>
          <p:nvPr/>
        </p:nvPicPr>
        <p:blipFill rotWithShape="1">
          <a:blip r:embed="rId3">
            <a:alphaModFix/>
          </a:blip>
          <a:srcRect t="10873"/>
          <a:stretch/>
        </p:blipFill>
        <p:spPr>
          <a:xfrm>
            <a:off x="3881875" y="77175"/>
            <a:ext cx="3272750" cy="1640725"/>
          </a:xfrm>
          <a:prstGeom prst="rect">
            <a:avLst/>
          </a:prstGeom>
          <a:noFill/>
          <a:ln>
            <a:noFill/>
          </a:ln>
        </p:spPr>
      </p:pic>
      <p:grpSp>
        <p:nvGrpSpPr>
          <p:cNvPr id="759" name="Google Shape;759;p90"/>
          <p:cNvGrpSpPr/>
          <p:nvPr/>
        </p:nvGrpSpPr>
        <p:grpSpPr>
          <a:xfrm>
            <a:off x="6887225" y="1802462"/>
            <a:ext cx="1596000" cy="2790775"/>
            <a:chOff x="6870750" y="2195162"/>
            <a:chExt cx="1596000" cy="2790775"/>
          </a:xfrm>
        </p:grpSpPr>
        <p:pic>
          <p:nvPicPr>
            <p:cNvPr id="760" name="Google Shape;760;p90"/>
            <p:cNvPicPr preferRelativeResize="0"/>
            <p:nvPr/>
          </p:nvPicPr>
          <p:blipFill>
            <a:blip r:embed="rId4">
              <a:alphaModFix/>
            </a:blip>
            <a:stretch>
              <a:fillRect/>
            </a:stretch>
          </p:blipFill>
          <p:spPr>
            <a:xfrm>
              <a:off x="6945150" y="3211438"/>
              <a:ext cx="1447201" cy="1774500"/>
            </a:xfrm>
            <a:prstGeom prst="rect">
              <a:avLst/>
            </a:prstGeom>
            <a:noFill/>
            <a:ln>
              <a:noFill/>
            </a:ln>
          </p:spPr>
        </p:pic>
        <p:pic>
          <p:nvPicPr>
            <p:cNvPr id="761" name="Google Shape;761;p90"/>
            <p:cNvPicPr preferRelativeResize="0"/>
            <p:nvPr/>
          </p:nvPicPr>
          <p:blipFill>
            <a:blip r:embed="rId5">
              <a:alphaModFix/>
            </a:blip>
            <a:stretch>
              <a:fillRect/>
            </a:stretch>
          </p:blipFill>
          <p:spPr>
            <a:xfrm>
              <a:off x="7254851" y="2195162"/>
              <a:ext cx="827800" cy="827800"/>
            </a:xfrm>
            <a:prstGeom prst="rect">
              <a:avLst/>
            </a:prstGeom>
            <a:noFill/>
            <a:ln>
              <a:noFill/>
            </a:ln>
          </p:spPr>
        </p:pic>
        <p:sp>
          <p:nvSpPr>
            <p:cNvPr id="762" name="Google Shape;762;p90"/>
            <p:cNvSpPr txBox="1"/>
            <p:nvPr/>
          </p:nvSpPr>
          <p:spPr>
            <a:xfrm>
              <a:off x="6870750" y="2962425"/>
              <a:ext cx="1596000" cy="41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99999"/>
                  </a:solidFill>
                  <a:latin typeface="Google Sans"/>
                  <a:ea typeface="Google Sans"/>
                  <a:cs typeface="Google Sans"/>
                  <a:sym typeface="Google Sans"/>
                </a:rPr>
                <a:t>Google</a:t>
              </a:r>
              <a:r>
                <a:rPr lang="en">
                  <a:solidFill>
                    <a:srgbClr val="999999"/>
                  </a:solidFill>
                  <a:latin typeface="Google Sans"/>
                  <a:ea typeface="Google Sans"/>
                  <a:cs typeface="Google Sans"/>
                  <a:sym typeface="Google Sans"/>
                </a:rPr>
                <a:t> Assistant</a:t>
              </a:r>
              <a:endParaRPr>
                <a:solidFill>
                  <a:srgbClr val="999999"/>
                </a:solidFill>
                <a:latin typeface="Google Sans"/>
                <a:ea typeface="Google Sans"/>
                <a:cs typeface="Google Sans"/>
                <a:sym typeface="Google Sans"/>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768" name="Google Shape;768;p91"/>
          <p:cNvSpPr txBox="1"/>
          <p:nvPr/>
        </p:nvSpPr>
        <p:spPr>
          <a:xfrm>
            <a:off x="698800" y="741325"/>
            <a:ext cx="22038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IoT 1.0: </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accent2"/>
                </a:solidFill>
                <a:latin typeface="Google Sans"/>
                <a:ea typeface="Google Sans"/>
                <a:cs typeface="Google Sans"/>
                <a:sym typeface="Google Sans"/>
              </a:rPr>
              <a:t>Internet</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of Things</a:t>
            </a:r>
            <a:endParaRPr/>
          </a:p>
        </p:txBody>
      </p:sp>
      <p:sp>
        <p:nvSpPr>
          <p:cNvPr id="769" name="Google Shape;769;p91"/>
          <p:cNvSpPr txBox="1">
            <a:spLocks noGrp="1"/>
          </p:cNvSpPr>
          <p:nvPr>
            <p:ph type="title" idx="4294967295"/>
          </p:nvPr>
        </p:nvSpPr>
        <p:spPr>
          <a:xfrm>
            <a:off x="698800" y="2905025"/>
            <a:ext cx="2203800" cy="5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IoT 2.0: </a:t>
            </a:r>
            <a:r>
              <a:rPr lang="en">
                <a:solidFill>
                  <a:schemeClr val="accent4"/>
                </a:solidFill>
              </a:rPr>
              <a:t>Intelligence</a:t>
            </a:r>
            <a:r>
              <a:rPr lang="en">
                <a:solidFill>
                  <a:schemeClr val="dk1"/>
                </a:solidFill>
              </a:rPr>
              <a:t> on Things</a:t>
            </a:r>
            <a:endParaRPr/>
          </a:p>
        </p:txBody>
      </p:sp>
      <p:sp>
        <p:nvSpPr>
          <p:cNvPr id="770" name="Google Shape;770;p91"/>
          <p:cNvSpPr/>
          <p:nvPr/>
        </p:nvSpPr>
        <p:spPr>
          <a:xfrm rot="5400000">
            <a:off x="1462300" y="2269725"/>
            <a:ext cx="676800" cy="5385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91"/>
          <p:cNvSpPr/>
          <p:nvPr/>
        </p:nvSpPr>
        <p:spPr>
          <a:xfrm>
            <a:off x="654100" y="597150"/>
            <a:ext cx="2293200" cy="39492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91"/>
          <p:cNvSpPr txBox="1"/>
          <p:nvPr/>
        </p:nvSpPr>
        <p:spPr>
          <a:xfrm>
            <a:off x="3293225" y="768150"/>
            <a:ext cx="3682800" cy="36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B</a:t>
            </a:r>
            <a:r>
              <a:rPr lang="en" sz="3600" b="1">
                <a:solidFill>
                  <a:srgbClr val="FFFFFF"/>
                </a:solidFill>
                <a:latin typeface="Google Sans"/>
                <a:ea typeface="Google Sans"/>
                <a:cs typeface="Google Sans"/>
                <a:sym typeface="Google Sans"/>
              </a:rPr>
              <a:t>andwidth</a:t>
            </a:r>
            <a:endParaRPr sz="3600">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L</a:t>
            </a:r>
            <a:r>
              <a:rPr lang="en" sz="3600" b="1">
                <a:solidFill>
                  <a:srgbClr val="FFFFFF"/>
                </a:solidFill>
                <a:latin typeface="Google Sans"/>
                <a:ea typeface="Google Sans"/>
                <a:cs typeface="Google Sans"/>
                <a:sym typeface="Google Sans"/>
              </a:rPr>
              <a:t>atency</a:t>
            </a:r>
            <a:endParaRPr sz="3600" b="1">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1"/>
                </a:solidFill>
                <a:latin typeface="Google Sans"/>
                <a:ea typeface="Google Sans"/>
                <a:cs typeface="Google Sans"/>
                <a:sym typeface="Google Sans"/>
              </a:rPr>
              <a:t>E</a:t>
            </a:r>
            <a:r>
              <a:rPr lang="en" sz="3600" b="1">
                <a:solidFill>
                  <a:schemeClr val="accent1"/>
                </a:solidFill>
                <a:latin typeface="Google Sans"/>
                <a:ea typeface="Google Sans"/>
                <a:cs typeface="Google Sans"/>
                <a:sym typeface="Google Sans"/>
              </a:rPr>
              <a:t>nergy</a:t>
            </a:r>
            <a:endParaRPr sz="3600" b="1">
              <a:solidFill>
                <a:schemeClr val="accent1"/>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2"/>
                </a:solidFill>
                <a:latin typeface="Google Sans"/>
                <a:ea typeface="Google Sans"/>
                <a:cs typeface="Google Sans"/>
                <a:sym typeface="Google Sans"/>
              </a:rPr>
              <a:t>R</a:t>
            </a:r>
            <a:r>
              <a:rPr lang="en" sz="3600" b="1">
                <a:solidFill>
                  <a:schemeClr val="accent2"/>
                </a:solidFill>
                <a:latin typeface="Google Sans"/>
                <a:ea typeface="Google Sans"/>
                <a:cs typeface="Google Sans"/>
                <a:sym typeface="Google Sans"/>
              </a:rPr>
              <a:t>eliability</a:t>
            </a:r>
            <a:endParaRPr sz="3600">
              <a:solidFill>
                <a:schemeClr val="accent2"/>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9900FF"/>
                </a:solidFill>
                <a:latin typeface="Google Sans"/>
                <a:ea typeface="Google Sans"/>
                <a:cs typeface="Google Sans"/>
                <a:sym typeface="Google Sans"/>
              </a:rPr>
              <a:t>P</a:t>
            </a:r>
            <a:r>
              <a:rPr lang="en" sz="3600" b="1">
                <a:solidFill>
                  <a:srgbClr val="9900FF"/>
                </a:solidFill>
                <a:latin typeface="Google Sans"/>
                <a:ea typeface="Google Sans"/>
                <a:cs typeface="Google Sans"/>
                <a:sym typeface="Google Sans"/>
              </a:rPr>
              <a:t>rivacy</a:t>
            </a:r>
            <a:endParaRPr sz="3600" b="1">
              <a:solidFill>
                <a:srgbClr val="9900FF"/>
              </a:solidFill>
              <a:latin typeface="Google Sans"/>
              <a:ea typeface="Google Sans"/>
              <a:cs typeface="Google Sans"/>
              <a:sym typeface="Google Sans"/>
            </a:endParaRPr>
          </a:p>
        </p:txBody>
      </p:sp>
      <p:pic>
        <p:nvPicPr>
          <p:cNvPr id="773" name="Google Shape;773;p91"/>
          <p:cNvPicPr preferRelativeResize="0"/>
          <p:nvPr/>
        </p:nvPicPr>
        <p:blipFill>
          <a:blip r:embed="rId3">
            <a:alphaModFix/>
          </a:blip>
          <a:stretch>
            <a:fillRect/>
          </a:stretch>
        </p:blipFill>
        <p:spPr>
          <a:xfrm>
            <a:off x="5971953" y="817125"/>
            <a:ext cx="2683075" cy="3558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9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779" name="Google Shape;779;p92"/>
          <p:cNvSpPr txBox="1"/>
          <p:nvPr/>
        </p:nvSpPr>
        <p:spPr>
          <a:xfrm>
            <a:off x="698800" y="741325"/>
            <a:ext cx="22038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IoT 1.0: </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accent2"/>
                </a:solidFill>
                <a:latin typeface="Google Sans"/>
                <a:ea typeface="Google Sans"/>
                <a:cs typeface="Google Sans"/>
                <a:sym typeface="Google Sans"/>
              </a:rPr>
              <a:t>Internet</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of Things</a:t>
            </a:r>
            <a:endParaRPr/>
          </a:p>
        </p:txBody>
      </p:sp>
      <p:sp>
        <p:nvSpPr>
          <p:cNvPr id="780" name="Google Shape;780;p92"/>
          <p:cNvSpPr txBox="1">
            <a:spLocks noGrp="1"/>
          </p:cNvSpPr>
          <p:nvPr>
            <p:ph type="title" idx="4294967295"/>
          </p:nvPr>
        </p:nvSpPr>
        <p:spPr>
          <a:xfrm>
            <a:off x="698800" y="2905025"/>
            <a:ext cx="2203800" cy="5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IoT 2.0: </a:t>
            </a:r>
            <a:r>
              <a:rPr lang="en">
                <a:solidFill>
                  <a:schemeClr val="accent4"/>
                </a:solidFill>
              </a:rPr>
              <a:t>Intelligence</a:t>
            </a:r>
            <a:r>
              <a:rPr lang="en">
                <a:solidFill>
                  <a:schemeClr val="dk1"/>
                </a:solidFill>
              </a:rPr>
              <a:t> on Things</a:t>
            </a:r>
            <a:endParaRPr/>
          </a:p>
        </p:txBody>
      </p:sp>
      <p:sp>
        <p:nvSpPr>
          <p:cNvPr id="781" name="Google Shape;781;p92"/>
          <p:cNvSpPr/>
          <p:nvPr/>
        </p:nvSpPr>
        <p:spPr>
          <a:xfrm rot="5400000">
            <a:off x="1462300" y="2269725"/>
            <a:ext cx="676800" cy="5385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92"/>
          <p:cNvSpPr/>
          <p:nvPr/>
        </p:nvSpPr>
        <p:spPr>
          <a:xfrm>
            <a:off x="654100" y="597150"/>
            <a:ext cx="2293200" cy="39492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92"/>
          <p:cNvSpPr txBox="1"/>
          <p:nvPr/>
        </p:nvSpPr>
        <p:spPr>
          <a:xfrm>
            <a:off x="3293225" y="768150"/>
            <a:ext cx="3682800" cy="36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b="1">
                <a:solidFill>
                  <a:schemeClr val="accent3"/>
                </a:solidFill>
                <a:latin typeface="Google Sans"/>
                <a:ea typeface="Google Sans"/>
                <a:cs typeface="Google Sans"/>
                <a:sym typeface="Google Sans"/>
              </a:rPr>
              <a:t>B</a:t>
            </a:r>
            <a:r>
              <a:rPr lang="en" sz="3600" b="1">
                <a:solidFill>
                  <a:schemeClr val="accent3"/>
                </a:solidFill>
                <a:latin typeface="Google Sans"/>
                <a:ea typeface="Google Sans"/>
                <a:cs typeface="Google Sans"/>
                <a:sym typeface="Google Sans"/>
              </a:rPr>
              <a:t>andwidth</a:t>
            </a:r>
            <a:endParaRPr sz="3600">
              <a:solidFill>
                <a:schemeClr val="accent3"/>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4"/>
                </a:solidFill>
                <a:latin typeface="Google Sans"/>
                <a:ea typeface="Google Sans"/>
                <a:cs typeface="Google Sans"/>
                <a:sym typeface="Google Sans"/>
              </a:rPr>
              <a:t>L</a:t>
            </a:r>
            <a:r>
              <a:rPr lang="en" sz="3600" b="1">
                <a:solidFill>
                  <a:schemeClr val="accent4"/>
                </a:solidFill>
                <a:latin typeface="Google Sans"/>
                <a:ea typeface="Google Sans"/>
                <a:cs typeface="Google Sans"/>
                <a:sym typeface="Google Sans"/>
              </a:rPr>
              <a:t>atency</a:t>
            </a:r>
            <a:endParaRPr sz="3600" b="1">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1"/>
                </a:solidFill>
                <a:latin typeface="Google Sans"/>
                <a:ea typeface="Google Sans"/>
                <a:cs typeface="Google Sans"/>
                <a:sym typeface="Google Sans"/>
              </a:rPr>
              <a:t>E</a:t>
            </a:r>
            <a:r>
              <a:rPr lang="en" sz="3600" b="1">
                <a:solidFill>
                  <a:schemeClr val="accent1"/>
                </a:solidFill>
                <a:latin typeface="Google Sans"/>
                <a:ea typeface="Google Sans"/>
                <a:cs typeface="Google Sans"/>
                <a:sym typeface="Google Sans"/>
              </a:rPr>
              <a:t>nergy</a:t>
            </a:r>
            <a:endParaRPr sz="3600" b="1">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2"/>
                </a:solidFill>
                <a:latin typeface="Google Sans"/>
                <a:ea typeface="Google Sans"/>
                <a:cs typeface="Google Sans"/>
                <a:sym typeface="Google Sans"/>
              </a:rPr>
              <a:t>R</a:t>
            </a:r>
            <a:r>
              <a:rPr lang="en" sz="3600" b="1">
                <a:solidFill>
                  <a:schemeClr val="accent2"/>
                </a:solidFill>
                <a:latin typeface="Google Sans"/>
                <a:ea typeface="Google Sans"/>
                <a:cs typeface="Google Sans"/>
                <a:sym typeface="Google Sans"/>
              </a:rPr>
              <a:t>eliability</a:t>
            </a:r>
            <a:endParaRPr sz="3600">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9900FF"/>
                </a:solidFill>
                <a:latin typeface="Google Sans"/>
                <a:ea typeface="Google Sans"/>
                <a:cs typeface="Google Sans"/>
                <a:sym typeface="Google Sans"/>
              </a:rPr>
              <a:t>P</a:t>
            </a:r>
            <a:r>
              <a:rPr lang="en" sz="3600" b="1">
                <a:solidFill>
                  <a:srgbClr val="9900FF"/>
                </a:solidFill>
                <a:latin typeface="Google Sans"/>
                <a:ea typeface="Google Sans"/>
                <a:cs typeface="Google Sans"/>
                <a:sym typeface="Google Sans"/>
              </a:rPr>
              <a:t>rivacy</a:t>
            </a:r>
            <a:endParaRPr sz="3600" b="1">
              <a:solidFill>
                <a:srgbClr val="9900FF"/>
              </a:solidFill>
              <a:latin typeface="Google Sans"/>
              <a:ea typeface="Google Sans"/>
              <a:cs typeface="Google Sans"/>
              <a:sym typeface="Google Sans"/>
            </a:endParaRPr>
          </a:p>
        </p:txBody>
      </p:sp>
      <p:sp>
        <p:nvSpPr>
          <p:cNvPr id="784" name="Google Shape;784;p92"/>
          <p:cNvSpPr/>
          <p:nvPr/>
        </p:nvSpPr>
        <p:spPr>
          <a:xfrm>
            <a:off x="6218050" y="1343775"/>
            <a:ext cx="2697600" cy="2390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a:solidFill>
                  <a:srgbClr val="FFFFFF"/>
                </a:solidFill>
              </a:rPr>
              <a:t>TinyML to the rescue!</a:t>
            </a:r>
            <a:endParaRPr sz="2900" b="1">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9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pic>
        <p:nvPicPr>
          <p:cNvPr id="790" name="Google Shape;790;p93"/>
          <p:cNvPicPr preferRelativeResize="0"/>
          <p:nvPr/>
        </p:nvPicPr>
        <p:blipFill>
          <a:blip r:embed="rId3">
            <a:alphaModFix/>
          </a:blip>
          <a:stretch>
            <a:fillRect/>
          </a:stretch>
        </p:blipFill>
        <p:spPr>
          <a:xfrm>
            <a:off x="152400" y="152400"/>
            <a:ext cx="4407749" cy="4838700"/>
          </a:xfrm>
          <a:prstGeom prst="rect">
            <a:avLst/>
          </a:prstGeom>
          <a:noFill/>
          <a:ln>
            <a:noFill/>
          </a:ln>
        </p:spPr>
      </p:pic>
      <p:pic>
        <p:nvPicPr>
          <p:cNvPr id="791" name="Google Shape;791;p93"/>
          <p:cNvPicPr preferRelativeResize="0"/>
          <p:nvPr/>
        </p:nvPicPr>
        <p:blipFill>
          <a:blip r:embed="rId4">
            <a:alphaModFix/>
          </a:blip>
          <a:stretch>
            <a:fillRect/>
          </a:stretch>
        </p:blipFill>
        <p:spPr>
          <a:xfrm>
            <a:off x="2761653" y="832725"/>
            <a:ext cx="2428595" cy="5143501"/>
          </a:xfrm>
          <a:prstGeom prst="rect">
            <a:avLst/>
          </a:prstGeom>
          <a:noFill/>
          <a:ln>
            <a:noFill/>
          </a:ln>
        </p:spPr>
      </p:pic>
      <p:pic>
        <p:nvPicPr>
          <p:cNvPr id="792" name="Google Shape;792;p93"/>
          <p:cNvPicPr preferRelativeResize="0"/>
          <p:nvPr/>
        </p:nvPicPr>
        <p:blipFill>
          <a:blip r:embed="rId5">
            <a:alphaModFix/>
          </a:blip>
          <a:stretch>
            <a:fillRect/>
          </a:stretch>
        </p:blipFill>
        <p:spPr>
          <a:xfrm>
            <a:off x="4318674" y="2224975"/>
            <a:ext cx="4685403" cy="5143501"/>
          </a:xfrm>
          <a:prstGeom prst="rect">
            <a:avLst/>
          </a:prstGeom>
          <a:noFill/>
          <a:ln>
            <a:noFill/>
          </a:ln>
        </p:spPr>
      </p:pic>
      <p:pic>
        <p:nvPicPr>
          <p:cNvPr id="793" name="Google Shape;793;p93"/>
          <p:cNvPicPr preferRelativeResize="0"/>
          <p:nvPr/>
        </p:nvPicPr>
        <p:blipFill>
          <a:blip r:embed="rId6">
            <a:alphaModFix/>
          </a:blip>
          <a:stretch>
            <a:fillRect/>
          </a:stretch>
        </p:blipFill>
        <p:spPr>
          <a:xfrm>
            <a:off x="5501974" y="-235075"/>
            <a:ext cx="2668098" cy="4838700"/>
          </a:xfrm>
          <a:prstGeom prst="rect">
            <a:avLst/>
          </a:prstGeom>
          <a:noFill/>
          <a:ln>
            <a:noFill/>
          </a:ln>
        </p:spPr>
      </p:pic>
      <p:pic>
        <p:nvPicPr>
          <p:cNvPr id="794" name="Google Shape;794;p93"/>
          <p:cNvPicPr preferRelativeResize="0"/>
          <p:nvPr/>
        </p:nvPicPr>
        <p:blipFill>
          <a:blip r:embed="rId7">
            <a:alphaModFix/>
          </a:blip>
          <a:stretch>
            <a:fillRect/>
          </a:stretch>
        </p:blipFill>
        <p:spPr>
          <a:xfrm>
            <a:off x="1475374" y="1447550"/>
            <a:ext cx="4685403" cy="5143501"/>
          </a:xfrm>
          <a:prstGeom prst="rect">
            <a:avLst/>
          </a:prstGeom>
          <a:noFill/>
          <a:ln>
            <a:noFill/>
          </a:ln>
        </p:spPr>
      </p:pic>
      <p:pic>
        <p:nvPicPr>
          <p:cNvPr id="795" name="Google Shape;795;p93"/>
          <p:cNvPicPr preferRelativeResize="0"/>
          <p:nvPr/>
        </p:nvPicPr>
        <p:blipFill>
          <a:blip r:embed="rId8">
            <a:alphaModFix/>
          </a:blip>
          <a:stretch>
            <a:fillRect/>
          </a:stretch>
        </p:blipFill>
        <p:spPr>
          <a:xfrm>
            <a:off x="4491640" y="311900"/>
            <a:ext cx="4688771" cy="5143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0"/>
                                        </p:tgtEl>
                                        <p:attrNameLst>
                                          <p:attrName>style.visibility</p:attrName>
                                        </p:attrNameLst>
                                      </p:cBhvr>
                                      <p:to>
                                        <p:strVal val="visible"/>
                                      </p:to>
                                    </p:set>
                                    <p:animEffect transition="in" filter="fade">
                                      <p:cBhvr>
                                        <p:cTn id="7" dur="1000"/>
                                        <p:tgtEl>
                                          <p:spTgt spid="7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1"/>
                                        </p:tgtEl>
                                        <p:attrNameLst>
                                          <p:attrName>style.visibility</p:attrName>
                                        </p:attrNameLst>
                                      </p:cBhvr>
                                      <p:to>
                                        <p:strVal val="visible"/>
                                      </p:to>
                                    </p:set>
                                    <p:animEffect transition="in" filter="fade">
                                      <p:cBhvr>
                                        <p:cTn id="12" dur="1000"/>
                                        <p:tgtEl>
                                          <p:spTgt spid="7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2"/>
                                        </p:tgtEl>
                                        <p:attrNameLst>
                                          <p:attrName>style.visibility</p:attrName>
                                        </p:attrNameLst>
                                      </p:cBhvr>
                                      <p:to>
                                        <p:strVal val="visible"/>
                                      </p:to>
                                    </p:set>
                                    <p:animEffect transition="in" filter="fade">
                                      <p:cBhvr>
                                        <p:cTn id="17" dur="1000"/>
                                        <p:tgtEl>
                                          <p:spTgt spid="7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3"/>
                                        </p:tgtEl>
                                        <p:attrNameLst>
                                          <p:attrName>style.visibility</p:attrName>
                                        </p:attrNameLst>
                                      </p:cBhvr>
                                      <p:to>
                                        <p:strVal val="visible"/>
                                      </p:to>
                                    </p:set>
                                    <p:animEffect transition="in" filter="fade">
                                      <p:cBhvr>
                                        <p:cTn id="22" dur="1000"/>
                                        <p:tgtEl>
                                          <p:spTgt spid="79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4"/>
                                        </p:tgtEl>
                                        <p:attrNameLst>
                                          <p:attrName>style.visibility</p:attrName>
                                        </p:attrNameLst>
                                      </p:cBhvr>
                                      <p:to>
                                        <p:strVal val="visible"/>
                                      </p:to>
                                    </p:set>
                                    <p:animEffect transition="in" filter="fade">
                                      <p:cBhvr>
                                        <p:cTn id="27" dur="1000"/>
                                        <p:tgtEl>
                                          <p:spTgt spid="79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5"/>
                                        </p:tgtEl>
                                        <p:attrNameLst>
                                          <p:attrName>style.visibility</p:attrName>
                                        </p:attrNameLst>
                                      </p:cBhvr>
                                      <p:to>
                                        <p:strVal val="visible"/>
                                      </p:to>
                                    </p:set>
                                    <p:animEffect transition="in" filter="fade">
                                      <p:cBhvr>
                                        <p:cTn id="32" dur="1000"/>
                                        <p:tgtEl>
                                          <p:spTgt spid="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94"/>
          <p:cNvSpPr txBox="1">
            <a:spLocks noGrp="1"/>
          </p:cNvSpPr>
          <p:nvPr>
            <p:ph type="title"/>
          </p:nvPr>
        </p:nvSpPr>
        <p:spPr>
          <a:xfrm>
            <a:off x="344500" y="264375"/>
            <a:ext cx="7797000" cy="5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Forecast</a:t>
            </a:r>
            <a:endParaRPr/>
          </a:p>
        </p:txBody>
      </p:sp>
      <p:sp>
        <p:nvSpPr>
          <p:cNvPr id="801" name="Google Shape;801;p9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802" name="Google Shape;802;p94"/>
          <p:cNvPicPr preferRelativeResize="0"/>
          <p:nvPr/>
        </p:nvPicPr>
        <p:blipFill>
          <a:blip r:embed="rId3">
            <a:alphaModFix/>
          </a:blip>
          <a:stretch>
            <a:fillRect/>
          </a:stretch>
        </p:blipFill>
        <p:spPr>
          <a:xfrm>
            <a:off x="1320338" y="888260"/>
            <a:ext cx="6503326" cy="3366975"/>
          </a:xfrm>
          <a:prstGeom prst="rect">
            <a:avLst/>
          </a:prstGeom>
          <a:noFill/>
          <a:ln>
            <a:noFill/>
          </a:ln>
          <a:effectLst>
            <a:outerShdw blurRad="57150" dist="19050" dir="5400000" algn="bl" rotWithShape="0">
              <a:srgbClr val="000000">
                <a:alpha val="50000"/>
              </a:srgbClr>
            </a:outerShdw>
          </a:effectLst>
        </p:spPr>
      </p:pic>
      <p:sp>
        <p:nvSpPr>
          <p:cNvPr id="803" name="Google Shape;803;p94"/>
          <p:cNvSpPr txBox="1"/>
          <p:nvPr/>
        </p:nvSpPr>
        <p:spPr>
          <a:xfrm>
            <a:off x="1320350" y="4255225"/>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solidFill>
                  <a:schemeClr val="dk2"/>
                </a:solidFill>
              </a:rPr>
              <a:t>Source: ABI Research: TinyML</a:t>
            </a:r>
            <a:endParaRPr sz="1000" i="1">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424" name="Google Shape;424;p67"/>
          <p:cNvSpPr/>
          <p:nvPr/>
        </p:nvSpPr>
        <p:spPr>
          <a:xfrm>
            <a:off x="306277" y="682949"/>
            <a:ext cx="5002800" cy="3777600"/>
          </a:xfrm>
          <a:prstGeom prst="roundRect">
            <a:avLst>
              <a:gd name="adj" fmla="val 16667"/>
            </a:avLst>
          </a:prstGeom>
          <a:solidFill>
            <a:srgbClr val="34A853"/>
          </a:solidFill>
          <a:ln>
            <a:noFill/>
          </a:ln>
          <a:effectLst>
            <a:outerShdw dist="114300" dir="28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300"/>
          </a:p>
        </p:txBody>
      </p:sp>
      <p:sp>
        <p:nvSpPr>
          <p:cNvPr id="425" name="Google Shape;425;p67"/>
          <p:cNvSpPr/>
          <p:nvPr/>
        </p:nvSpPr>
        <p:spPr>
          <a:xfrm>
            <a:off x="1429497" y="1469954"/>
            <a:ext cx="3690600" cy="2786700"/>
          </a:xfrm>
          <a:prstGeom prst="roundRect">
            <a:avLst>
              <a:gd name="adj" fmla="val 16667"/>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00"/>
          </a:p>
        </p:txBody>
      </p:sp>
      <p:sp>
        <p:nvSpPr>
          <p:cNvPr id="426" name="Google Shape;426;p67"/>
          <p:cNvSpPr txBox="1"/>
          <p:nvPr/>
        </p:nvSpPr>
        <p:spPr>
          <a:xfrm>
            <a:off x="1048326" y="703200"/>
            <a:ext cx="3518700" cy="5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FFFFFF"/>
                </a:solidFill>
                <a:latin typeface="Google Sans"/>
                <a:ea typeface="Google Sans"/>
                <a:cs typeface="Google Sans"/>
                <a:sym typeface="Google Sans"/>
              </a:rPr>
              <a:t>A</a:t>
            </a:r>
            <a:r>
              <a:rPr lang="en" sz="2500">
                <a:solidFill>
                  <a:srgbClr val="FFFFFF"/>
                </a:solidFill>
                <a:latin typeface="Google Sans"/>
                <a:ea typeface="Google Sans"/>
                <a:cs typeface="Google Sans"/>
                <a:sym typeface="Google Sans"/>
              </a:rPr>
              <a:t>rtificial</a:t>
            </a:r>
            <a:r>
              <a:rPr lang="en" sz="2500" b="1">
                <a:solidFill>
                  <a:srgbClr val="FFFFFF"/>
                </a:solidFill>
                <a:latin typeface="Google Sans"/>
                <a:ea typeface="Google Sans"/>
                <a:cs typeface="Google Sans"/>
                <a:sym typeface="Google Sans"/>
              </a:rPr>
              <a:t> I</a:t>
            </a:r>
            <a:r>
              <a:rPr lang="en" sz="2500">
                <a:solidFill>
                  <a:srgbClr val="FFFFFF"/>
                </a:solidFill>
                <a:latin typeface="Google Sans"/>
                <a:ea typeface="Google Sans"/>
                <a:cs typeface="Google Sans"/>
                <a:sym typeface="Google Sans"/>
              </a:rPr>
              <a:t>ntelligence</a:t>
            </a:r>
            <a:endParaRPr sz="2500">
              <a:solidFill>
                <a:srgbClr val="FFFFFF"/>
              </a:solidFill>
              <a:latin typeface="Google Sans"/>
              <a:ea typeface="Google Sans"/>
              <a:cs typeface="Google Sans"/>
              <a:sym typeface="Google Sans"/>
            </a:endParaRPr>
          </a:p>
        </p:txBody>
      </p:sp>
      <p:sp>
        <p:nvSpPr>
          <p:cNvPr id="427" name="Google Shape;427;p67"/>
          <p:cNvSpPr txBox="1"/>
          <p:nvPr/>
        </p:nvSpPr>
        <p:spPr>
          <a:xfrm>
            <a:off x="1515451" y="1482750"/>
            <a:ext cx="3518700" cy="5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FFFFFF"/>
                </a:solidFill>
                <a:latin typeface="Google Sans"/>
                <a:ea typeface="Google Sans"/>
                <a:cs typeface="Google Sans"/>
                <a:sym typeface="Google Sans"/>
              </a:rPr>
              <a:t>M</a:t>
            </a:r>
            <a:r>
              <a:rPr lang="en" sz="2500">
                <a:solidFill>
                  <a:srgbClr val="FFFFFF"/>
                </a:solidFill>
                <a:latin typeface="Google Sans"/>
                <a:ea typeface="Google Sans"/>
                <a:cs typeface="Google Sans"/>
                <a:sym typeface="Google Sans"/>
              </a:rPr>
              <a:t>achine</a:t>
            </a:r>
            <a:r>
              <a:rPr lang="en" sz="2500" b="1">
                <a:solidFill>
                  <a:srgbClr val="FFFFFF"/>
                </a:solidFill>
                <a:latin typeface="Google Sans"/>
                <a:ea typeface="Google Sans"/>
                <a:cs typeface="Google Sans"/>
                <a:sym typeface="Google Sans"/>
              </a:rPr>
              <a:t> L</a:t>
            </a:r>
            <a:r>
              <a:rPr lang="en" sz="2500">
                <a:solidFill>
                  <a:srgbClr val="FFFFFF"/>
                </a:solidFill>
                <a:latin typeface="Google Sans"/>
                <a:ea typeface="Google Sans"/>
                <a:cs typeface="Google Sans"/>
                <a:sym typeface="Google Sans"/>
              </a:rPr>
              <a:t>earning</a:t>
            </a:r>
            <a:endParaRPr sz="2500">
              <a:solidFill>
                <a:srgbClr val="FFFFFF"/>
              </a:solidFill>
              <a:latin typeface="Google Sans"/>
              <a:ea typeface="Google Sans"/>
              <a:cs typeface="Google Sans"/>
              <a:sym typeface="Google Sans"/>
            </a:endParaRPr>
          </a:p>
        </p:txBody>
      </p:sp>
      <p:pic>
        <p:nvPicPr>
          <p:cNvPr id="428" name="Google Shape;428;p67"/>
          <p:cNvPicPr preferRelativeResize="0"/>
          <p:nvPr/>
        </p:nvPicPr>
        <p:blipFill>
          <a:blip r:embed="rId3">
            <a:alphaModFix/>
          </a:blip>
          <a:stretch>
            <a:fillRect/>
          </a:stretch>
        </p:blipFill>
        <p:spPr>
          <a:xfrm>
            <a:off x="2391901" y="2341033"/>
            <a:ext cx="1765801" cy="1765801"/>
          </a:xfrm>
          <a:prstGeom prst="rect">
            <a:avLst/>
          </a:prstGeom>
          <a:noFill/>
          <a:ln>
            <a:noFill/>
          </a:ln>
        </p:spPr>
      </p:pic>
      <p:sp>
        <p:nvSpPr>
          <p:cNvPr id="3" name="TextBox 2">
            <a:extLst>
              <a:ext uri="{FF2B5EF4-FFF2-40B4-BE49-F238E27FC236}">
                <a16:creationId xmlns:a16="http://schemas.microsoft.com/office/drawing/2014/main" id="{07043CE8-2183-467E-F7C5-BF6096FAC300}"/>
              </a:ext>
            </a:extLst>
          </p:cNvPr>
          <p:cNvSpPr txBox="1"/>
          <p:nvPr/>
        </p:nvSpPr>
        <p:spPr>
          <a:xfrm>
            <a:off x="5772778" y="1237830"/>
            <a:ext cx="2965941" cy="738664"/>
          </a:xfrm>
          <a:prstGeom prst="rect">
            <a:avLst/>
          </a:prstGeom>
          <a:noFill/>
        </p:spPr>
        <p:txBody>
          <a:bodyPr wrap="square">
            <a:spAutoFit/>
          </a:bodyPr>
          <a:lstStyle/>
          <a:p>
            <a:r>
              <a:rPr lang="en-US" dirty="0"/>
              <a:t>“[AI is] the science and engineering of making intelligent machines”</a:t>
            </a:r>
          </a:p>
          <a:p>
            <a:r>
              <a:rPr lang="en-US" i="1" dirty="0"/>
              <a:t>	- John McCarthy, 1955</a:t>
            </a:r>
          </a:p>
        </p:txBody>
      </p:sp>
      <p:sp>
        <p:nvSpPr>
          <p:cNvPr id="4" name="TextBox 3">
            <a:extLst>
              <a:ext uri="{FF2B5EF4-FFF2-40B4-BE49-F238E27FC236}">
                <a16:creationId xmlns:a16="http://schemas.microsoft.com/office/drawing/2014/main" id="{8E244656-71F0-3BA2-4548-8E14853C2CCD}"/>
              </a:ext>
            </a:extLst>
          </p:cNvPr>
          <p:cNvSpPr txBox="1"/>
          <p:nvPr/>
        </p:nvSpPr>
        <p:spPr>
          <a:xfrm>
            <a:off x="5772778" y="2065350"/>
            <a:ext cx="2965941" cy="954107"/>
          </a:xfrm>
          <a:prstGeom prst="rect">
            <a:avLst/>
          </a:prstGeom>
          <a:noFill/>
        </p:spPr>
        <p:txBody>
          <a:bodyPr wrap="square">
            <a:spAutoFit/>
          </a:bodyPr>
          <a:lstStyle/>
          <a:p>
            <a:r>
              <a:rPr lang="en-US" dirty="0"/>
              <a:t>In 1959, Arthur Samuel coined “machine learning” to refer to any computer program that learns from experience.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8"/>
          <p:cNvSpPr/>
          <p:nvPr/>
        </p:nvSpPr>
        <p:spPr>
          <a:xfrm>
            <a:off x="477250" y="2059950"/>
            <a:ext cx="2242200" cy="2562900"/>
          </a:xfrm>
          <a:prstGeom prst="rect">
            <a:avLst/>
          </a:prstGeom>
          <a:solidFill>
            <a:schemeClr val="lt2"/>
          </a:solidFill>
          <a:ln>
            <a:noFill/>
          </a:ln>
          <a:effectLst>
            <a:outerShdw dist="133350" dir="26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8"/>
          <p:cNvSpPr/>
          <p:nvPr/>
        </p:nvSpPr>
        <p:spPr>
          <a:xfrm>
            <a:off x="3644850" y="2308113"/>
            <a:ext cx="1854300" cy="1854300"/>
          </a:xfrm>
          <a:prstGeom prst="cube">
            <a:avLst>
              <a:gd name="adj" fmla="val 17261"/>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100" b="1">
                <a:solidFill>
                  <a:srgbClr val="FFFFFF"/>
                </a:solidFill>
                <a:latin typeface="Google Sans"/>
                <a:ea typeface="Google Sans"/>
                <a:cs typeface="Google Sans"/>
                <a:sym typeface="Google Sans"/>
              </a:rPr>
              <a:t>ML</a:t>
            </a:r>
            <a:endParaRPr sz="3100" b="1">
              <a:solidFill>
                <a:srgbClr val="FFFFFF"/>
              </a:solidFill>
              <a:latin typeface="Google Sans"/>
              <a:ea typeface="Google Sans"/>
              <a:cs typeface="Google Sans"/>
              <a:sym typeface="Google Sans"/>
            </a:endParaRPr>
          </a:p>
        </p:txBody>
      </p:sp>
      <p:cxnSp>
        <p:nvCxnSpPr>
          <p:cNvPr id="435" name="Google Shape;435;p68"/>
          <p:cNvCxnSpPr>
            <a:stCxn id="434" idx="5"/>
            <a:endCxn id="436" idx="1"/>
          </p:cNvCxnSpPr>
          <p:nvPr/>
        </p:nvCxnSpPr>
        <p:spPr>
          <a:xfrm>
            <a:off x="5499150" y="3075228"/>
            <a:ext cx="1313400" cy="266100"/>
          </a:xfrm>
          <a:prstGeom prst="curvedConnector3">
            <a:avLst>
              <a:gd name="adj1" fmla="val 50004"/>
            </a:avLst>
          </a:prstGeom>
          <a:noFill/>
          <a:ln w="76200" cap="flat" cmpd="sng">
            <a:solidFill>
              <a:schemeClr val="accent3"/>
            </a:solidFill>
            <a:prstDash val="dash"/>
            <a:round/>
            <a:headEnd type="none" w="med" len="med"/>
            <a:tailEnd type="none" w="med" len="med"/>
          </a:ln>
        </p:spPr>
      </p:cxnSp>
      <p:sp>
        <p:nvSpPr>
          <p:cNvPr id="436" name="Google Shape;436;p68"/>
          <p:cNvSpPr/>
          <p:nvPr/>
        </p:nvSpPr>
        <p:spPr>
          <a:xfrm>
            <a:off x="6812650" y="3065397"/>
            <a:ext cx="1461900" cy="5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rgbClr val="FFFFFF"/>
                </a:solidFill>
                <a:latin typeface="Google Sans"/>
                <a:ea typeface="Google Sans"/>
                <a:cs typeface="Google Sans"/>
                <a:sym typeface="Google Sans"/>
              </a:rPr>
              <a:t>RULES</a:t>
            </a:r>
            <a:endParaRPr sz="2200" b="1">
              <a:solidFill>
                <a:srgbClr val="FFFFFF"/>
              </a:solidFill>
              <a:latin typeface="Google Sans"/>
              <a:ea typeface="Google Sans"/>
              <a:cs typeface="Google Sans"/>
              <a:sym typeface="Google Sans"/>
            </a:endParaRPr>
          </a:p>
        </p:txBody>
      </p:sp>
      <p:sp>
        <p:nvSpPr>
          <p:cNvPr id="437" name="Google Shape;437;p68"/>
          <p:cNvSpPr txBox="1">
            <a:spLocks noGrp="1"/>
          </p:cNvSpPr>
          <p:nvPr>
            <p:ph type="title" idx="4294967295"/>
          </p:nvPr>
        </p:nvSpPr>
        <p:spPr>
          <a:xfrm>
            <a:off x="344500" y="603900"/>
            <a:ext cx="3518700" cy="9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ML works by </a:t>
            </a:r>
            <a:r>
              <a:rPr lang="en" b="1"/>
              <a:t>Training</a:t>
            </a:r>
            <a:r>
              <a:rPr lang="en"/>
              <a:t> a model</a:t>
            </a:r>
            <a:endParaRPr/>
          </a:p>
        </p:txBody>
      </p:sp>
      <p:sp>
        <p:nvSpPr>
          <p:cNvPr id="438" name="Google Shape;438;p68"/>
          <p:cNvSpPr/>
          <p:nvPr/>
        </p:nvSpPr>
        <p:spPr>
          <a:xfrm>
            <a:off x="1598288" y="4226450"/>
            <a:ext cx="1121100" cy="396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Google Sans"/>
                <a:ea typeface="Google Sans"/>
                <a:cs typeface="Google Sans"/>
                <a:sym typeface="Google Sans"/>
              </a:rPr>
              <a:t>LABELS</a:t>
            </a:r>
            <a:endParaRPr sz="1600" b="1">
              <a:solidFill>
                <a:srgbClr val="FFFFFF"/>
              </a:solidFill>
              <a:latin typeface="Google Sans"/>
              <a:ea typeface="Google Sans"/>
              <a:cs typeface="Google Sans"/>
              <a:sym typeface="Google Sans"/>
            </a:endParaRPr>
          </a:p>
        </p:txBody>
      </p:sp>
      <p:cxnSp>
        <p:nvCxnSpPr>
          <p:cNvPr id="439" name="Google Shape;439;p68"/>
          <p:cNvCxnSpPr>
            <a:stCxn id="433" idx="3"/>
            <a:endCxn id="434" idx="2"/>
          </p:cNvCxnSpPr>
          <p:nvPr/>
        </p:nvCxnSpPr>
        <p:spPr>
          <a:xfrm>
            <a:off x="2719450" y="3341400"/>
            <a:ext cx="925500" cy="54000"/>
          </a:xfrm>
          <a:prstGeom prst="curvedConnector3">
            <a:avLst>
              <a:gd name="adj1" fmla="val 34238"/>
            </a:avLst>
          </a:prstGeom>
          <a:noFill/>
          <a:ln w="76200" cap="flat" cmpd="sng">
            <a:solidFill>
              <a:schemeClr val="accent1"/>
            </a:solidFill>
            <a:prstDash val="solid"/>
            <a:round/>
            <a:headEnd type="none" w="med" len="med"/>
            <a:tailEnd type="oval" w="med" len="med"/>
          </a:ln>
        </p:spPr>
      </p:cxnSp>
      <p:sp>
        <p:nvSpPr>
          <p:cNvPr id="440" name="Google Shape;440;p68"/>
          <p:cNvSpPr/>
          <p:nvPr/>
        </p:nvSpPr>
        <p:spPr>
          <a:xfrm>
            <a:off x="477250" y="4226450"/>
            <a:ext cx="1121100" cy="396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Google Sans"/>
                <a:ea typeface="Google Sans"/>
                <a:cs typeface="Google Sans"/>
                <a:sym typeface="Google Sans"/>
              </a:rPr>
              <a:t>INPUTS</a:t>
            </a:r>
            <a:endParaRPr sz="1600" b="1">
              <a:solidFill>
                <a:srgbClr val="FFFFFF"/>
              </a:solidFill>
              <a:latin typeface="Google Sans"/>
              <a:ea typeface="Google Sans"/>
              <a:cs typeface="Google Sans"/>
              <a:sym typeface="Google Sans"/>
            </a:endParaRPr>
          </a:p>
        </p:txBody>
      </p:sp>
      <p:pic>
        <p:nvPicPr>
          <p:cNvPr id="441" name="Google Shape;441;p68"/>
          <p:cNvPicPr preferRelativeResize="0"/>
          <p:nvPr/>
        </p:nvPicPr>
        <p:blipFill>
          <a:blip r:embed="rId3">
            <a:alphaModFix/>
          </a:blip>
          <a:stretch>
            <a:fillRect/>
          </a:stretch>
        </p:blipFill>
        <p:spPr>
          <a:xfrm>
            <a:off x="3554250" y="517050"/>
            <a:ext cx="1143000" cy="1143000"/>
          </a:xfrm>
          <a:prstGeom prst="rect">
            <a:avLst/>
          </a:prstGeom>
          <a:noFill/>
          <a:ln>
            <a:noFill/>
          </a:ln>
        </p:spPr>
      </p:pic>
      <p:sp>
        <p:nvSpPr>
          <p:cNvPr id="442" name="Google Shape;442;p68"/>
          <p:cNvSpPr/>
          <p:nvPr/>
        </p:nvSpPr>
        <p:spPr>
          <a:xfrm>
            <a:off x="582874" y="2165350"/>
            <a:ext cx="919163" cy="731736"/>
          </a:xfrm>
          <a:custGeom>
            <a:avLst/>
            <a:gdLst/>
            <a:ahLst/>
            <a:cxnLst/>
            <a:rect l="l" t="t" r="r" b="b"/>
            <a:pathLst>
              <a:path w="190500" h="152445" extrusionOk="0">
                <a:moveTo>
                  <a:pt x="42714" y="57718"/>
                </a:moveTo>
                <a:cubicBezTo>
                  <a:pt x="42714" y="57718"/>
                  <a:pt x="24933" y="50774"/>
                  <a:pt x="24933" y="27380"/>
                </a:cubicBezTo>
                <a:cubicBezTo>
                  <a:pt x="24933" y="9237"/>
                  <a:pt x="35614" y="8732"/>
                  <a:pt x="40425" y="9418"/>
                </a:cubicBezTo>
                <a:cubicBezTo>
                  <a:pt x="41912" y="9625"/>
                  <a:pt x="43387" y="9017"/>
                  <a:pt x="44292" y="7814"/>
                </a:cubicBezTo>
                <a:cubicBezTo>
                  <a:pt x="45986" y="5564"/>
                  <a:pt x="44951" y="2305"/>
                  <a:pt x="42274" y="1452"/>
                </a:cubicBezTo>
                <a:cubicBezTo>
                  <a:pt x="33274" y="-1419"/>
                  <a:pt x="15544" y="-3075"/>
                  <a:pt x="13488" y="27380"/>
                </a:cubicBezTo>
                <a:cubicBezTo>
                  <a:pt x="13488" y="27380"/>
                  <a:pt x="11910" y="48808"/>
                  <a:pt x="30481" y="67495"/>
                </a:cubicBezTo>
                <a:lnTo>
                  <a:pt x="26135" y="93941"/>
                </a:lnTo>
                <a:cubicBezTo>
                  <a:pt x="26135" y="93941"/>
                  <a:pt x="20536" y="104752"/>
                  <a:pt x="13462" y="108308"/>
                </a:cubicBezTo>
                <a:cubicBezTo>
                  <a:pt x="6388" y="111864"/>
                  <a:pt x="0" y="140702"/>
                  <a:pt x="0" y="140702"/>
                </a:cubicBezTo>
                <a:lnTo>
                  <a:pt x="16630" y="152445"/>
                </a:lnTo>
                <a:cubicBezTo>
                  <a:pt x="16630" y="152445"/>
                  <a:pt x="23071" y="143767"/>
                  <a:pt x="13591" y="137832"/>
                </a:cubicBezTo>
                <a:cubicBezTo>
                  <a:pt x="14626" y="138388"/>
                  <a:pt x="15376" y="120645"/>
                  <a:pt x="24584" y="117153"/>
                </a:cubicBezTo>
                <a:cubicBezTo>
                  <a:pt x="35666" y="112951"/>
                  <a:pt x="41951" y="110623"/>
                  <a:pt x="41951" y="110623"/>
                </a:cubicBezTo>
                <a:lnTo>
                  <a:pt x="39973" y="127357"/>
                </a:lnTo>
                <a:lnTo>
                  <a:pt x="51029" y="151423"/>
                </a:lnTo>
                <a:lnTo>
                  <a:pt x="71177" y="151423"/>
                </a:lnTo>
                <a:cubicBezTo>
                  <a:pt x="71177" y="151423"/>
                  <a:pt x="74617" y="138569"/>
                  <a:pt x="60289" y="142332"/>
                </a:cubicBezTo>
                <a:cubicBezTo>
                  <a:pt x="60289" y="142332"/>
                  <a:pt x="52206" y="138336"/>
                  <a:pt x="53784" y="130034"/>
                </a:cubicBezTo>
                <a:cubicBezTo>
                  <a:pt x="55362" y="121731"/>
                  <a:pt x="61685" y="121641"/>
                  <a:pt x="65642" y="110623"/>
                </a:cubicBezTo>
                <a:lnTo>
                  <a:pt x="102783" y="110623"/>
                </a:lnTo>
                <a:cubicBezTo>
                  <a:pt x="102783" y="110623"/>
                  <a:pt x="102136" y="129245"/>
                  <a:pt x="96136" y="135956"/>
                </a:cubicBezTo>
                <a:lnTo>
                  <a:pt x="96136" y="151410"/>
                </a:lnTo>
                <a:lnTo>
                  <a:pt x="116607" y="151410"/>
                </a:lnTo>
                <a:cubicBezTo>
                  <a:pt x="116607" y="151410"/>
                  <a:pt x="115676" y="141026"/>
                  <a:pt x="105576" y="142177"/>
                </a:cubicBezTo>
                <a:cubicBezTo>
                  <a:pt x="105576" y="142177"/>
                  <a:pt x="111473" y="115796"/>
                  <a:pt x="122142" y="112640"/>
                </a:cubicBezTo>
                <a:lnTo>
                  <a:pt x="135578" y="113041"/>
                </a:lnTo>
                <a:lnTo>
                  <a:pt x="142290" y="122132"/>
                </a:lnTo>
                <a:lnTo>
                  <a:pt x="172369" y="151410"/>
                </a:lnTo>
                <a:lnTo>
                  <a:pt x="190500" y="151410"/>
                </a:lnTo>
                <a:cubicBezTo>
                  <a:pt x="190500" y="151410"/>
                  <a:pt x="190500" y="138995"/>
                  <a:pt x="176857" y="141427"/>
                </a:cubicBezTo>
                <a:cubicBezTo>
                  <a:pt x="176857" y="141427"/>
                  <a:pt x="154549" y="115317"/>
                  <a:pt x="154937" y="110623"/>
                </a:cubicBezTo>
                <a:cubicBezTo>
                  <a:pt x="155325" y="105929"/>
                  <a:pt x="154148" y="81177"/>
                  <a:pt x="165994" y="74582"/>
                </a:cubicBezTo>
                <a:lnTo>
                  <a:pt x="178241" y="74582"/>
                </a:lnTo>
                <a:lnTo>
                  <a:pt x="184564" y="67495"/>
                </a:lnTo>
                <a:lnTo>
                  <a:pt x="177853" y="58908"/>
                </a:lnTo>
                <a:cubicBezTo>
                  <a:pt x="177853" y="58908"/>
                  <a:pt x="176275" y="51356"/>
                  <a:pt x="166796" y="50386"/>
                </a:cubicBezTo>
                <a:lnTo>
                  <a:pt x="166395" y="39407"/>
                </a:lnTo>
                <a:lnTo>
                  <a:pt x="156916" y="50386"/>
                </a:lnTo>
                <a:cubicBezTo>
                  <a:pt x="156916" y="50386"/>
                  <a:pt x="147825" y="51007"/>
                  <a:pt x="134789" y="64042"/>
                </a:cubicBezTo>
                <a:cubicBezTo>
                  <a:pt x="134789" y="64042"/>
                  <a:pt x="86191" y="57253"/>
                  <a:pt x="83424" y="55313"/>
                </a:cubicBezTo>
                <a:cubicBezTo>
                  <a:pt x="83411" y="55313"/>
                  <a:pt x="57159" y="50282"/>
                  <a:pt x="42714" y="57718"/>
                </a:cubicBezTo>
                <a:close/>
              </a:path>
              <a:path w="190500" h="152445" fill="none" extrusionOk="0">
                <a:moveTo>
                  <a:pt x="42714" y="57718"/>
                </a:moveTo>
                <a:cubicBezTo>
                  <a:pt x="42714" y="57718"/>
                  <a:pt x="24933" y="50774"/>
                  <a:pt x="24933" y="27380"/>
                </a:cubicBezTo>
                <a:cubicBezTo>
                  <a:pt x="24933" y="9237"/>
                  <a:pt x="35614" y="8732"/>
                  <a:pt x="40425" y="9418"/>
                </a:cubicBezTo>
                <a:cubicBezTo>
                  <a:pt x="41912" y="9625"/>
                  <a:pt x="43387" y="9017"/>
                  <a:pt x="44292" y="7814"/>
                </a:cubicBezTo>
                <a:cubicBezTo>
                  <a:pt x="45986" y="5564"/>
                  <a:pt x="44951" y="2305"/>
                  <a:pt x="42274" y="1452"/>
                </a:cubicBezTo>
                <a:cubicBezTo>
                  <a:pt x="33274" y="-1419"/>
                  <a:pt x="15544" y="-3075"/>
                  <a:pt x="13488" y="27380"/>
                </a:cubicBezTo>
                <a:cubicBezTo>
                  <a:pt x="13488" y="27380"/>
                  <a:pt x="11910" y="48808"/>
                  <a:pt x="30481" y="67495"/>
                </a:cubicBezTo>
                <a:lnTo>
                  <a:pt x="26135" y="93941"/>
                </a:lnTo>
                <a:cubicBezTo>
                  <a:pt x="26135" y="93941"/>
                  <a:pt x="20536" y="104752"/>
                  <a:pt x="13462" y="108308"/>
                </a:cubicBezTo>
                <a:cubicBezTo>
                  <a:pt x="6388" y="111864"/>
                  <a:pt x="0" y="140702"/>
                  <a:pt x="0" y="140702"/>
                </a:cubicBezTo>
                <a:lnTo>
                  <a:pt x="16630" y="152445"/>
                </a:lnTo>
                <a:cubicBezTo>
                  <a:pt x="16630" y="152445"/>
                  <a:pt x="23071" y="143767"/>
                  <a:pt x="13591" y="137832"/>
                </a:cubicBezTo>
                <a:cubicBezTo>
                  <a:pt x="14626" y="138388"/>
                  <a:pt x="15376" y="120645"/>
                  <a:pt x="24584" y="117153"/>
                </a:cubicBezTo>
                <a:cubicBezTo>
                  <a:pt x="35666" y="112951"/>
                  <a:pt x="41951" y="110623"/>
                  <a:pt x="41951" y="110623"/>
                </a:cubicBezTo>
                <a:lnTo>
                  <a:pt x="39973" y="127357"/>
                </a:lnTo>
                <a:lnTo>
                  <a:pt x="51029" y="151423"/>
                </a:lnTo>
                <a:lnTo>
                  <a:pt x="71177" y="151423"/>
                </a:lnTo>
                <a:cubicBezTo>
                  <a:pt x="71177" y="151423"/>
                  <a:pt x="74617" y="138569"/>
                  <a:pt x="60289" y="142332"/>
                </a:cubicBezTo>
                <a:cubicBezTo>
                  <a:pt x="60289" y="142332"/>
                  <a:pt x="52206" y="138336"/>
                  <a:pt x="53784" y="130034"/>
                </a:cubicBezTo>
                <a:cubicBezTo>
                  <a:pt x="55362" y="121731"/>
                  <a:pt x="61685" y="121641"/>
                  <a:pt x="65642" y="110623"/>
                </a:cubicBezTo>
                <a:lnTo>
                  <a:pt x="102783" y="110623"/>
                </a:lnTo>
                <a:cubicBezTo>
                  <a:pt x="102783" y="110623"/>
                  <a:pt x="102136" y="129245"/>
                  <a:pt x="96136" y="135956"/>
                </a:cubicBezTo>
                <a:lnTo>
                  <a:pt x="96136" y="151410"/>
                </a:lnTo>
                <a:lnTo>
                  <a:pt x="116607" y="151410"/>
                </a:lnTo>
                <a:cubicBezTo>
                  <a:pt x="116607" y="151410"/>
                  <a:pt x="115676" y="141026"/>
                  <a:pt x="105576" y="142177"/>
                </a:cubicBezTo>
                <a:cubicBezTo>
                  <a:pt x="105576" y="142177"/>
                  <a:pt x="111473" y="115796"/>
                  <a:pt x="122142" y="112640"/>
                </a:cubicBezTo>
                <a:lnTo>
                  <a:pt x="135578" y="113041"/>
                </a:lnTo>
                <a:lnTo>
                  <a:pt x="142290" y="122132"/>
                </a:lnTo>
                <a:lnTo>
                  <a:pt x="172369" y="151410"/>
                </a:lnTo>
                <a:lnTo>
                  <a:pt x="190500" y="151410"/>
                </a:lnTo>
                <a:cubicBezTo>
                  <a:pt x="190500" y="151410"/>
                  <a:pt x="190500" y="138995"/>
                  <a:pt x="176857" y="141427"/>
                </a:cubicBezTo>
                <a:cubicBezTo>
                  <a:pt x="176857" y="141427"/>
                  <a:pt x="154549" y="115317"/>
                  <a:pt x="154937" y="110623"/>
                </a:cubicBezTo>
                <a:cubicBezTo>
                  <a:pt x="155325" y="105929"/>
                  <a:pt x="154148" y="81177"/>
                  <a:pt x="165994" y="74582"/>
                </a:cubicBezTo>
                <a:lnTo>
                  <a:pt x="178241" y="74582"/>
                </a:lnTo>
                <a:lnTo>
                  <a:pt x="184564" y="67495"/>
                </a:lnTo>
                <a:lnTo>
                  <a:pt x="177853" y="58908"/>
                </a:lnTo>
                <a:cubicBezTo>
                  <a:pt x="177853" y="58908"/>
                  <a:pt x="176275" y="51356"/>
                  <a:pt x="166796" y="50386"/>
                </a:cubicBezTo>
                <a:lnTo>
                  <a:pt x="166395" y="39407"/>
                </a:lnTo>
                <a:lnTo>
                  <a:pt x="156916" y="50386"/>
                </a:lnTo>
                <a:cubicBezTo>
                  <a:pt x="156916" y="50386"/>
                  <a:pt x="147825" y="51007"/>
                  <a:pt x="134789" y="64042"/>
                </a:cubicBezTo>
                <a:cubicBezTo>
                  <a:pt x="134789" y="64042"/>
                  <a:pt x="86191" y="57253"/>
                  <a:pt x="83424" y="55313"/>
                </a:cubicBezTo>
                <a:cubicBezTo>
                  <a:pt x="83411" y="55313"/>
                  <a:pt x="57159" y="50282"/>
                  <a:pt x="42714" y="57718"/>
                </a:cubicBezTo>
                <a:close/>
              </a:path>
            </a:pathLst>
          </a:cu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br>
              <a:rPr lang="en" sz="600" b="1">
                <a:solidFill>
                  <a:srgbClr val="FFFFFF"/>
                </a:solidFill>
              </a:rPr>
            </a:br>
            <a:r>
              <a:rPr lang="en" sz="1100" b="1">
                <a:solidFill>
                  <a:srgbClr val="FFFFFF"/>
                </a:solidFill>
              </a:rPr>
              <a:t>CAT</a:t>
            </a:r>
            <a:endParaRPr sz="1100" b="1">
              <a:solidFill>
                <a:srgbClr val="FFFFFF"/>
              </a:solidFill>
            </a:endParaRPr>
          </a:p>
        </p:txBody>
      </p:sp>
      <p:sp>
        <p:nvSpPr>
          <p:cNvPr id="443" name="Google Shape;443;p68"/>
          <p:cNvSpPr/>
          <p:nvPr/>
        </p:nvSpPr>
        <p:spPr>
          <a:xfrm>
            <a:off x="559775" y="3195902"/>
            <a:ext cx="965359" cy="731713"/>
          </a:xfrm>
          <a:custGeom>
            <a:avLst/>
            <a:gdLst/>
            <a:ahLst/>
            <a:cxnLst/>
            <a:rect l="l" t="t" r="r" b="b"/>
            <a:pathLst>
              <a:path w="190500" h="157952" extrusionOk="0">
                <a:moveTo>
                  <a:pt x="44465" y="111795"/>
                </a:moveTo>
                <a:cubicBezTo>
                  <a:pt x="41858" y="118089"/>
                  <a:pt x="41268" y="123087"/>
                  <a:pt x="41815" y="127034"/>
                </a:cubicBezTo>
                <a:cubicBezTo>
                  <a:pt x="41815" y="127034"/>
                  <a:pt x="0" y="115712"/>
                  <a:pt x="0" y="85219"/>
                </a:cubicBezTo>
                <a:cubicBezTo>
                  <a:pt x="14" y="85233"/>
                  <a:pt x="20569" y="116145"/>
                  <a:pt x="44465" y="111795"/>
                </a:cubicBezTo>
                <a:close/>
                <a:moveTo>
                  <a:pt x="141347" y="4700"/>
                </a:moveTo>
                <a:cubicBezTo>
                  <a:pt x="137890" y="-543"/>
                  <a:pt x="134059" y="33"/>
                  <a:pt x="134059" y="33"/>
                </a:cubicBezTo>
                <a:cubicBezTo>
                  <a:pt x="134059" y="33"/>
                  <a:pt x="119943" y="15301"/>
                  <a:pt x="125128" y="14725"/>
                </a:cubicBezTo>
                <a:cubicBezTo>
                  <a:pt x="125820" y="14653"/>
                  <a:pt x="126713" y="14769"/>
                  <a:pt x="127721" y="15013"/>
                </a:cubicBezTo>
                <a:cubicBezTo>
                  <a:pt x="134347" y="16627"/>
                  <a:pt x="146519" y="23915"/>
                  <a:pt x="146158" y="20775"/>
                </a:cubicBezTo>
                <a:cubicBezTo>
                  <a:pt x="145208" y="12666"/>
                  <a:pt x="143335" y="7710"/>
                  <a:pt x="141347" y="4700"/>
                </a:cubicBezTo>
                <a:close/>
                <a:moveTo>
                  <a:pt x="124840" y="24794"/>
                </a:moveTo>
                <a:cubicBezTo>
                  <a:pt x="124178" y="30757"/>
                  <a:pt x="123083" y="37628"/>
                  <a:pt x="122104" y="43317"/>
                </a:cubicBezTo>
                <a:cubicBezTo>
                  <a:pt x="122104" y="43317"/>
                  <a:pt x="129839" y="55777"/>
                  <a:pt x="155291" y="55028"/>
                </a:cubicBezTo>
                <a:cubicBezTo>
                  <a:pt x="154441" y="50793"/>
                  <a:pt x="155190" y="46544"/>
                  <a:pt x="159698" y="41661"/>
                </a:cubicBezTo>
                <a:cubicBezTo>
                  <a:pt x="159698" y="41661"/>
                  <a:pt x="172086" y="38593"/>
                  <a:pt x="179864" y="38305"/>
                </a:cubicBezTo>
                <a:cubicBezTo>
                  <a:pt x="187642" y="38017"/>
                  <a:pt x="185338" y="27675"/>
                  <a:pt x="185338" y="27675"/>
                </a:cubicBezTo>
                <a:cubicBezTo>
                  <a:pt x="185338" y="27675"/>
                  <a:pt x="193404" y="19320"/>
                  <a:pt x="189371" y="14135"/>
                </a:cubicBezTo>
                <a:lnTo>
                  <a:pt x="167188" y="14135"/>
                </a:lnTo>
                <a:cubicBezTo>
                  <a:pt x="167188" y="14135"/>
                  <a:pt x="163731" y="2611"/>
                  <a:pt x="149039" y="3476"/>
                </a:cubicBezTo>
                <a:cubicBezTo>
                  <a:pt x="146230" y="3634"/>
                  <a:pt x="143667" y="4052"/>
                  <a:pt x="141347" y="4686"/>
                </a:cubicBezTo>
                <a:cubicBezTo>
                  <a:pt x="143335" y="7710"/>
                  <a:pt x="145208" y="12651"/>
                  <a:pt x="146158" y="20761"/>
                </a:cubicBezTo>
                <a:cubicBezTo>
                  <a:pt x="146519" y="23901"/>
                  <a:pt x="134347" y="16612"/>
                  <a:pt x="127721" y="14999"/>
                </a:cubicBezTo>
                <a:cubicBezTo>
                  <a:pt x="126223" y="17793"/>
                  <a:pt x="125258" y="21078"/>
                  <a:pt x="124840" y="24794"/>
                </a:cubicBezTo>
                <a:close/>
                <a:moveTo>
                  <a:pt x="148751" y="135705"/>
                </a:moveTo>
                <a:lnTo>
                  <a:pt x="146158" y="110901"/>
                </a:lnTo>
                <a:cubicBezTo>
                  <a:pt x="143407" y="113609"/>
                  <a:pt x="140483" y="116116"/>
                  <a:pt x="137487" y="118435"/>
                </a:cubicBezTo>
                <a:cubicBezTo>
                  <a:pt x="136320" y="127639"/>
                  <a:pt x="135067" y="137146"/>
                  <a:pt x="135067" y="137146"/>
                </a:cubicBezTo>
                <a:cubicBezTo>
                  <a:pt x="135067" y="137146"/>
                  <a:pt x="139475" y="142173"/>
                  <a:pt x="142327" y="146984"/>
                </a:cubicBezTo>
                <a:lnTo>
                  <a:pt x="160548" y="145630"/>
                </a:lnTo>
                <a:cubicBezTo>
                  <a:pt x="158834" y="134812"/>
                  <a:pt x="148751" y="135705"/>
                  <a:pt x="148751" y="135705"/>
                </a:cubicBezTo>
                <a:close/>
                <a:moveTo>
                  <a:pt x="122824" y="152702"/>
                </a:moveTo>
                <a:cubicBezTo>
                  <a:pt x="136076" y="164514"/>
                  <a:pt x="144718" y="152702"/>
                  <a:pt x="144718" y="152702"/>
                </a:cubicBezTo>
                <a:cubicBezTo>
                  <a:pt x="144545" y="151132"/>
                  <a:pt x="143594" y="149072"/>
                  <a:pt x="142341" y="146984"/>
                </a:cubicBezTo>
                <a:cubicBezTo>
                  <a:pt x="139475" y="142173"/>
                  <a:pt x="135082" y="137146"/>
                  <a:pt x="135082" y="137146"/>
                </a:cubicBezTo>
                <a:cubicBezTo>
                  <a:pt x="135082" y="137146"/>
                  <a:pt x="136349" y="127639"/>
                  <a:pt x="137502" y="118435"/>
                </a:cubicBezTo>
                <a:cubicBezTo>
                  <a:pt x="140498" y="116116"/>
                  <a:pt x="143422" y="113609"/>
                  <a:pt x="146173" y="110901"/>
                </a:cubicBezTo>
                <a:cubicBezTo>
                  <a:pt x="150048" y="107084"/>
                  <a:pt x="153591" y="102878"/>
                  <a:pt x="156544" y="98255"/>
                </a:cubicBezTo>
                <a:cubicBezTo>
                  <a:pt x="170242" y="76807"/>
                  <a:pt x="157480" y="65946"/>
                  <a:pt x="155305" y="55042"/>
                </a:cubicBezTo>
                <a:cubicBezTo>
                  <a:pt x="129853" y="55777"/>
                  <a:pt x="122118" y="43332"/>
                  <a:pt x="122118" y="43332"/>
                </a:cubicBezTo>
                <a:cubicBezTo>
                  <a:pt x="120966" y="50015"/>
                  <a:pt x="119957" y="55042"/>
                  <a:pt x="119957" y="55042"/>
                </a:cubicBezTo>
                <a:cubicBezTo>
                  <a:pt x="119957" y="55042"/>
                  <a:pt x="109586" y="64535"/>
                  <a:pt x="98927" y="73480"/>
                </a:cubicBezTo>
                <a:cubicBezTo>
                  <a:pt x="88268" y="82425"/>
                  <a:pt x="54275" y="88186"/>
                  <a:pt x="44480" y="111809"/>
                </a:cubicBezTo>
                <a:cubicBezTo>
                  <a:pt x="41873" y="118104"/>
                  <a:pt x="41282" y="123102"/>
                  <a:pt x="41830" y="127048"/>
                </a:cubicBezTo>
                <a:cubicBezTo>
                  <a:pt x="43342" y="137895"/>
                  <a:pt x="53410" y="140761"/>
                  <a:pt x="53410" y="140761"/>
                </a:cubicBezTo>
                <a:cubicBezTo>
                  <a:pt x="53410" y="140761"/>
                  <a:pt x="50242" y="145068"/>
                  <a:pt x="53410" y="152846"/>
                </a:cubicBezTo>
                <a:lnTo>
                  <a:pt x="101232" y="152717"/>
                </a:lnTo>
                <a:cubicBezTo>
                  <a:pt x="101232" y="152717"/>
                  <a:pt x="106129" y="142936"/>
                  <a:pt x="94030" y="140761"/>
                </a:cubicBezTo>
                <a:cubicBezTo>
                  <a:pt x="94030" y="140761"/>
                  <a:pt x="105164" y="137506"/>
                  <a:pt x="118618" y="130433"/>
                </a:cubicBezTo>
                <a:lnTo>
                  <a:pt x="122824" y="152702"/>
                </a:lnTo>
                <a:close/>
              </a:path>
              <a:path w="190500" h="157952" fill="none" extrusionOk="0">
                <a:moveTo>
                  <a:pt x="141347" y="4700"/>
                </a:moveTo>
                <a:cubicBezTo>
                  <a:pt x="143667" y="4066"/>
                  <a:pt x="146230" y="3649"/>
                  <a:pt x="149039" y="3490"/>
                </a:cubicBezTo>
                <a:cubicBezTo>
                  <a:pt x="163731" y="2626"/>
                  <a:pt x="167188" y="14149"/>
                  <a:pt x="167188" y="14149"/>
                </a:cubicBezTo>
                <a:lnTo>
                  <a:pt x="189371" y="14149"/>
                </a:lnTo>
                <a:cubicBezTo>
                  <a:pt x="193404" y="19335"/>
                  <a:pt x="185338" y="27689"/>
                  <a:pt x="185338" y="27689"/>
                </a:cubicBezTo>
                <a:cubicBezTo>
                  <a:pt x="185338" y="27689"/>
                  <a:pt x="187642" y="38031"/>
                  <a:pt x="179864" y="38319"/>
                </a:cubicBezTo>
                <a:cubicBezTo>
                  <a:pt x="172086" y="38607"/>
                  <a:pt x="159698" y="41675"/>
                  <a:pt x="159698" y="41675"/>
                </a:cubicBezTo>
                <a:cubicBezTo>
                  <a:pt x="155190" y="46558"/>
                  <a:pt x="154441" y="50808"/>
                  <a:pt x="155291" y="55042"/>
                </a:cubicBezTo>
                <a:cubicBezTo>
                  <a:pt x="157480" y="65961"/>
                  <a:pt x="170228" y="76821"/>
                  <a:pt x="156529" y="98255"/>
                </a:cubicBezTo>
                <a:cubicBezTo>
                  <a:pt x="153577" y="102878"/>
                  <a:pt x="150033" y="107084"/>
                  <a:pt x="146158" y="110901"/>
                </a:cubicBezTo>
                <a:cubicBezTo>
                  <a:pt x="143407" y="113609"/>
                  <a:pt x="140483" y="116116"/>
                  <a:pt x="137487" y="118435"/>
                </a:cubicBezTo>
                <a:cubicBezTo>
                  <a:pt x="136320" y="127639"/>
                  <a:pt x="135067" y="137146"/>
                  <a:pt x="135067" y="137146"/>
                </a:cubicBezTo>
                <a:cubicBezTo>
                  <a:pt x="135067" y="137146"/>
                  <a:pt x="139475" y="142173"/>
                  <a:pt x="142327" y="146984"/>
                </a:cubicBezTo>
                <a:cubicBezTo>
                  <a:pt x="143580" y="149072"/>
                  <a:pt x="144531" y="151132"/>
                  <a:pt x="144704" y="152702"/>
                </a:cubicBezTo>
                <a:cubicBezTo>
                  <a:pt x="144704" y="152702"/>
                  <a:pt x="136061" y="164514"/>
                  <a:pt x="122809" y="152702"/>
                </a:cubicBezTo>
                <a:lnTo>
                  <a:pt x="118589" y="130433"/>
                </a:lnTo>
                <a:cubicBezTo>
                  <a:pt x="105136" y="137506"/>
                  <a:pt x="94001" y="140761"/>
                  <a:pt x="94001" y="140761"/>
                </a:cubicBezTo>
                <a:cubicBezTo>
                  <a:pt x="106101" y="142922"/>
                  <a:pt x="101203" y="152717"/>
                  <a:pt x="101203" y="152717"/>
                </a:cubicBezTo>
                <a:lnTo>
                  <a:pt x="53382" y="152846"/>
                </a:lnTo>
                <a:cubicBezTo>
                  <a:pt x="50213" y="145068"/>
                  <a:pt x="53382" y="140761"/>
                  <a:pt x="53382" y="140761"/>
                </a:cubicBezTo>
                <a:cubicBezTo>
                  <a:pt x="53382" y="140761"/>
                  <a:pt x="43313" y="137895"/>
                  <a:pt x="41801" y="127048"/>
                </a:cubicBezTo>
                <a:cubicBezTo>
                  <a:pt x="41253" y="123102"/>
                  <a:pt x="41830" y="118104"/>
                  <a:pt x="44451" y="111809"/>
                </a:cubicBezTo>
                <a:cubicBezTo>
                  <a:pt x="54246" y="88186"/>
                  <a:pt x="88240" y="82425"/>
                  <a:pt x="98899" y="73480"/>
                </a:cubicBezTo>
                <a:cubicBezTo>
                  <a:pt x="109558" y="64535"/>
                  <a:pt x="119929" y="55042"/>
                  <a:pt x="119929" y="55042"/>
                </a:cubicBezTo>
                <a:cubicBezTo>
                  <a:pt x="119929" y="55042"/>
                  <a:pt x="120937" y="50001"/>
                  <a:pt x="122089" y="43332"/>
                </a:cubicBezTo>
                <a:cubicBezTo>
                  <a:pt x="123069" y="37642"/>
                  <a:pt x="124163" y="30771"/>
                  <a:pt x="124826" y="24808"/>
                </a:cubicBezTo>
                <a:cubicBezTo>
                  <a:pt x="125244" y="21078"/>
                  <a:pt x="126209" y="17808"/>
                  <a:pt x="127707" y="15013"/>
                </a:cubicBezTo>
              </a:path>
              <a:path w="190500" h="157952" fill="none" extrusionOk="0">
                <a:moveTo>
                  <a:pt x="127721" y="14999"/>
                </a:moveTo>
                <a:cubicBezTo>
                  <a:pt x="126698" y="14754"/>
                  <a:pt x="125820" y="14639"/>
                  <a:pt x="125128" y="14711"/>
                </a:cubicBezTo>
                <a:cubicBezTo>
                  <a:pt x="119943" y="15287"/>
                  <a:pt x="134059" y="19"/>
                  <a:pt x="134059" y="19"/>
                </a:cubicBezTo>
                <a:cubicBezTo>
                  <a:pt x="134059" y="19"/>
                  <a:pt x="137890" y="-557"/>
                  <a:pt x="141347" y="4686"/>
                </a:cubicBezTo>
                <a:cubicBezTo>
                  <a:pt x="143335" y="7710"/>
                  <a:pt x="145208" y="12651"/>
                  <a:pt x="146158" y="20761"/>
                </a:cubicBezTo>
                <a:cubicBezTo>
                  <a:pt x="146519" y="23901"/>
                  <a:pt x="134347" y="16627"/>
                  <a:pt x="127721" y="14999"/>
                </a:cubicBezTo>
                <a:close/>
              </a:path>
              <a:path w="190500" h="157952" fill="none" extrusionOk="0">
                <a:moveTo>
                  <a:pt x="118603" y="130433"/>
                </a:moveTo>
                <a:lnTo>
                  <a:pt x="116068" y="99983"/>
                </a:lnTo>
              </a:path>
              <a:path w="190500" h="157952" fill="none" extrusionOk="0">
                <a:moveTo>
                  <a:pt x="137502" y="118435"/>
                </a:moveTo>
                <a:cubicBezTo>
                  <a:pt x="138135" y="113393"/>
                  <a:pt x="138740" y="108438"/>
                  <a:pt x="139100" y="105169"/>
                </a:cubicBezTo>
                <a:cubicBezTo>
                  <a:pt x="140109" y="95950"/>
                  <a:pt x="141837" y="91758"/>
                  <a:pt x="141837" y="91758"/>
                </a:cubicBezTo>
              </a:path>
              <a:path w="190500" h="157952" fill="none" extrusionOk="0">
                <a:moveTo>
                  <a:pt x="146173" y="110901"/>
                </a:moveTo>
                <a:lnTo>
                  <a:pt x="148766" y="135705"/>
                </a:lnTo>
                <a:cubicBezTo>
                  <a:pt x="148766" y="135705"/>
                  <a:pt x="158848" y="134812"/>
                  <a:pt x="160577" y="145630"/>
                </a:cubicBezTo>
                <a:lnTo>
                  <a:pt x="142356" y="146984"/>
                </a:lnTo>
              </a:path>
              <a:path w="190500" h="157952" fill="none" extrusionOk="0">
                <a:moveTo>
                  <a:pt x="92719" y="140761"/>
                </a:moveTo>
                <a:lnTo>
                  <a:pt x="72986" y="138312"/>
                </a:lnTo>
                <a:cubicBezTo>
                  <a:pt x="72986" y="138312"/>
                  <a:pt x="92863" y="137045"/>
                  <a:pt x="90847" y="113336"/>
                </a:cubicBezTo>
              </a:path>
              <a:path w="190500" h="157952" fill="none" extrusionOk="0">
                <a:moveTo>
                  <a:pt x="41815" y="127048"/>
                </a:moveTo>
                <a:cubicBezTo>
                  <a:pt x="41815" y="127048"/>
                  <a:pt x="0" y="115727"/>
                  <a:pt x="0" y="85233"/>
                </a:cubicBezTo>
                <a:cubicBezTo>
                  <a:pt x="0" y="85233"/>
                  <a:pt x="20555" y="116145"/>
                  <a:pt x="44465" y="111809"/>
                </a:cubicBezTo>
              </a:path>
              <a:path w="190500" h="157952" fill="none" extrusionOk="0">
                <a:moveTo>
                  <a:pt x="122104" y="43332"/>
                </a:moveTo>
                <a:cubicBezTo>
                  <a:pt x="122104" y="43332"/>
                  <a:pt x="129839" y="55791"/>
                  <a:pt x="155291" y="55042"/>
                </a:cubicBezTo>
              </a:path>
            </a:pathLst>
          </a:cu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8"/>
          <p:cNvSpPr/>
          <p:nvPr/>
        </p:nvSpPr>
        <p:spPr>
          <a:xfrm flipH="1">
            <a:off x="1624623" y="3195900"/>
            <a:ext cx="919163" cy="731736"/>
          </a:xfrm>
          <a:custGeom>
            <a:avLst/>
            <a:gdLst/>
            <a:ahLst/>
            <a:cxnLst/>
            <a:rect l="l" t="t" r="r" b="b"/>
            <a:pathLst>
              <a:path w="190500" h="152445" extrusionOk="0">
                <a:moveTo>
                  <a:pt x="42714" y="57718"/>
                </a:moveTo>
                <a:cubicBezTo>
                  <a:pt x="42714" y="57718"/>
                  <a:pt x="24933" y="50774"/>
                  <a:pt x="24933" y="27380"/>
                </a:cubicBezTo>
                <a:cubicBezTo>
                  <a:pt x="24933" y="9237"/>
                  <a:pt x="35614" y="8732"/>
                  <a:pt x="40425" y="9418"/>
                </a:cubicBezTo>
                <a:cubicBezTo>
                  <a:pt x="41912" y="9625"/>
                  <a:pt x="43387" y="9017"/>
                  <a:pt x="44292" y="7814"/>
                </a:cubicBezTo>
                <a:cubicBezTo>
                  <a:pt x="45986" y="5564"/>
                  <a:pt x="44951" y="2305"/>
                  <a:pt x="42274" y="1452"/>
                </a:cubicBezTo>
                <a:cubicBezTo>
                  <a:pt x="33274" y="-1419"/>
                  <a:pt x="15544" y="-3075"/>
                  <a:pt x="13488" y="27380"/>
                </a:cubicBezTo>
                <a:cubicBezTo>
                  <a:pt x="13488" y="27380"/>
                  <a:pt x="11910" y="48808"/>
                  <a:pt x="30481" y="67495"/>
                </a:cubicBezTo>
                <a:lnTo>
                  <a:pt x="26135" y="93941"/>
                </a:lnTo>
                <a:cubicBezTo>
                  <a:pt x="26135" y="93941"/>
                  <a:pt x="20536" y="104752"/>
                  <a:pt x="13462" y="108308"/>
                </a:cubicBezTo>
                <a:cubicBezTo>
                  <a:pt x="6388" y="111864"/>
                  <a:pt x="0" y="140702"/>
                  <a:pt x="0" y="140702"/>
                </a:cubicBezTo>
                <a:lnTo>
                  <a:pt x="16630" y="152445"/>
                </a:lnTo>
                <a:cubicBezTo>
                  <a:pt x="16630" y="152445"/>
                  <a:pt x="23071" y="143767"/>
                  <a:pt x="13591" y="137832"/>
                </a:cubicBezTo>
                <a:cubicBezTo>
                  <a:pt x="14626" y="138388"/>
                  <a:pt x="15376" y="120645"/>
                  <a:pt x="24584" y="117153"/>
                </a:cubicBezTo>
                <a:cubicBezTo>
                  <a:pt x="35666" y="112951"/>
                  <a:pt x="41951" y="110623"/>
                  <a:pt x="41951" y="110623"/>
                </a:cubicBezTo>
                <a:lnTo>
                  <a:pt x="39973" y="127357"/>
                </a:lnTo>
                <a:lnTo>
                  <a:pt x="51029" y="151423"/>
                </a:lnTo>
                <a:lnTo>
                  <a:pt x="71177" y="151423"/>
                </a:lnTo>
                <a:cubicBezTo>
                  <a:pt x="71177" y="151423"/>
                  <a:pt x="74617" y="138569"/>
                  <a:pt x="60289" y="142332"/>
                </a:cubicBezTo>
                <a:cubicBezTo>
                  <a:pt x="60289" y="142332"/>
                  <a:pt x="52206" y="138336"/>
                  <a:pt x="53784" y="130034"/>
                </a:cubicBezTo>
                <a:cubicBezTo>
                  <a:pt x="55362" y="121731"/>
                  <a:pt x="61685" y="121641"/>
                  <a:pt x="65642" y="110623"/>
                </a:cubicBezTo>
                <a:lnTo>
                  <a:pt x="102783" y="110623"/>
                </a:lnTo>
                <a:cubicBezTo>
                  <a:pt x="102783" y="110623"/>
                  <a:pt x="102136" y="129245"/>
                  <a:pt x="96136" y="135956"/>
                </a:cubicBezTo>
                <a:lnTo>
                  <a:pt x="96136" y="151410"/>
                </a:lnTo>
                <a:lnTo>
                  <a:pt x="116607" y="151410"/>
                </a:lnTo>
                <a:cubicBezTo>
                  <a:pt x="116607" y="151410"/>
                  <a:pt x="115676" y="141026"/>
                  <a:pt x="105576" y="142177"/>
                </a:cubicBezTo>
                <a:cubicBezTo>
                  <a:pt x="105576" y="142177"/>
                  <a:pt x="111473" y="115796"/>
                  <a:pt x="122142" y="112640"/>
                </a:cubicBezTo>
                <a:lnTo>
                  <a:pt x="135578" y="113041"/>
                </a:lnTo>
                <a:lnTo>
                  <a:pt x="142290" y="122132"/>
                </a:lnTo>
                <a:lnTo>
                  <a:pt x="172369" y="151410"/>
                </a:lnTo>
                <a:lnTo>
                  <a:pt x="190500" y="151410"/>
                </a:lnTo>
                <a:cubicBezTo>
                  <a:pt x="190500" y="151410"/>
                  <a:pt x="190500" y="138995"/>
                  <a:pt x="176857" y="141427"/>
                </a:cubicBezTo>
                <a:cubicBezTo>
                  <a:pt x="176857" y="141427"/>
                  <a:pt x="154549" y="115317"/>
                  <a:pt x="154937" y="110623"/>
                </a:cubicBezTo>
                <a:cubicBezTo>
                  <a:pt x="155325" y="105929"/>
                  <a:pt x="154148" y="81177"/>
                  <a:pt x="165994" y="74582"/>
                </a:cubicBezTo>
                <a:lnTo>
                  <a:pt x="178241" y="74582"/>
                </a:lnTo>
                <a:lnTo>
                  <a:pt x="184564" y="67495"/>
                </a:lnTo>
                <a:lnTo>
                  <a:pt x="177853" y="58908"/>
                </a:lnTo>
                <a:cubicBezTo>
                  <a:pt x="177853" y="58908"/>
                  <a:pt x="176275" y="51356"/>
                  <a:pt x="166796" y="50386"/>
                </a:cubicBezTo>
                <a:lnTo>
                  <a:pt x="166395" y="39407"/>
                </a:lnTo>
                <a:lnTo>
                  <a:pt x="156916" y="50386"/>
                </a:lnTo>
                <a:cubicBezTo>
                  <a:pt x="156916" y="50386"/>
                  <a:pt x="147825" y="51007"/>
                  <a:pt x="134789" y="64042"/>
                </a:cubicBezTo>
                <a:cubicBezTo>
                  <a:pt x="134789" y="64042"/>
                  <a:pt x="86191" y="57253"/>
                  <a:pt x="83424" y="55313"/>
                </a:cubicBezTo>
                <a:cubicBezTo>
                  <a:pt x="83411" y="55313"/>
                  <a:pt x="57159" y="50282"/>
                  <a:pt x="42714" y="57718"/>
                </a:cubicBezTo>
                <a:close/>
              </a:path>
              <a:path w="190500" h="152445" fill="none" extrusionOk="0">
                <a:moveTo>
                  <a:pt x="42714" y="57718"/>
                </a:moveTo>
                <a:cubicBezTo>
                  <a:pt x="42714" y="57718"/>
                  <a:pt x="24933" y="50774"/>
                  <a:pt x="24933" y="27380"/>
                </a:cubicBezTo>
                <a:cubicBezTo>
                  <a:pt x="24933" y="9237"/>
                  <a:pt x="35614" y="8732"/>
                  <a:pt x="40425" y="9418"/>
                </a:cubicBezTo>
                <a:cubicBezTo>
                  <a:pt x="41912" y="9625"/>
                  <a:pt x="43387" y="9017"/>
                  <a:pt x="44292" y="7814"/>
                </a:cubicBezTo>
                <a:cubicBezTo>
                  <a:pt x="45986" y="5564"/>
                  <a:pt x="44951" y="2305"/>
                  <a:pt x="42274" y="1452"/>
                </a:cubicBezTo>
                <a:cubicBezTo>
                  <a:pt x="33274" y="-1419"/>
                  <a:pt x="15544" y="-3075"/>
                  <a:pt x="13488" y="27380"/>
                </a:cubicBezTo>
                <a:cubicBezTo>
                  <a:pt x="13488" y="27380"/>
                  <a:pt x="11910" y="48808"/>
                  <a:pt x="30481" y="67495"/>
                </a:cubicBezTo>
                <a:lnTo>
                  <a:pt x="26135" y="93941"/>
                </a:lnTo>
                <a:cubicBezTo>
                  <a:pt x="26135" y="93941"/>
                  <a:pt x="20536" y="104752"/>
                  <a:pt x="13462" y="108308"/>
                </a:cubicBezTo>
                <a:cubicBezTo>
                  <a:pt x="6388" y="111864"/>
                  <a:pt x="0" y="140702"/>
                  <a:pt x="0" y="140702"/>
                </a:cubicBezTo>
                <a:lnTo>
                  <a:pt x="16630" y="152445"/>
                </a:lnTo>
                <a:cubicBezTo>
                  <a:pt x="16630" y="152445"/>
                  <a:pt x="23071" y="143767"/>
                  <a:pt x="13591" y="137832"/>
                </a:cubicBezTo>
                <a:cubicBezTo>
                  <a:pt x="14626" y="138388"/>
                  <a:pt x="15376" y="120645"/>
                  <a:pt x="24584" y="117153"/>
                </a:cubicBezTo>
                <a:cubicBezTo>
                  <a:pt x="35666" y="112951"/>
                  <a:pt x="41951" y="110623"/>
                  <a:pt x="41951" y="110623"/>
                </a:cubicBezTo>
                <a:lnTo>
                  <a:pt x="39973" y="127357"/>
                </a:lnTo>
                <a:lnTo>
                  <a:pt x="51029" y="151423"/>
                </a:lnTo>
                <a:lnTo>
                  <a:pt x="71177" y="151423"/>
                </a:lnTo>
                <a:cubicBezTo>
                  <a:pt x="71177" y="151423"/>
                  <a:pt x="74617" y="138569"/>
                  <a:pt x="60289" y="142332"/>
                </a:cubicBezTo>
                <a:cubicBezTo>
                  <a:pt x="60289" y="142332"/>
                  <a:pt x="52206" y="138336"/>
                  <a:pt x="53784" y="130034"/>
                </a:cubicBezTo>
                <a:cubicBezTo>
                  <a:pt x="55362" y="121731"/>
                  <a:pt x="61685" y="121641"/>
                  <a:pt x="65642" y="110623"/>
                </a:cubicBezTo>
                <a:lnTo>
                  <a:pt x="102783" y="110623"/>
                </a:lnTo>
                <a:cubicBezTo>
                  <a:pt x="102783" y="110623"/>
                  <a:pt x="102136" y="129245"/>
                  <a:pt x="96136" y="135956"/>
                </a:cubicBezTo>
                <a:lnTo>
                  <a:pt x="96136" y="151410"/>
                </a:lnTo>
                <a:lnTo>
                  <a:pt x="116607" y="151410"/>
                </a:lnTo>
                <a:cubicBezTo>
                  <a:pt x="116607" y="151410"/>
                  <a:pt x="115676" y="141026"/>
                  <a:pt x="105576" y="142177"/>
                </a:cubicBezTo>
                <a:cubicBezTo>
                  <a:pt x="105576" y="142177"/>
                  <a:pt x="111473" y="115796"/>
                  <a:pt x="122142" y="112640"/>
                </a:cubicBezTo>
                <a:lnTo>
                  <a:pt x="135578" y="113041"/>
                </a:lnTo>
                <a:lnTo>
                  <a:pt x="142290" y="122132"/>
                </a:lnTo>
                <a:lnTo>
                  <a:pt x="172369" y="151410"/>
                </a:lnTo>
                <a:lnTo>
                  <a:pt x="190500" y="151410"/>
                </a:lnTo>
                <a:cubicBezTo>
                  <a:pt x="190500" y="151410"/>
                  <a:pt x="190500" y="138995"/>
                  <a:pt x="176857" y="141427"/>
                </a:cubicBezTo>
                <a:cubicBezTo>
                  <a:pt x="176857" y="141427"/>
                  <a:pt x="154549" y="115317"/>
                  <a:pt x="154937" y="110623"/>
                </a:cubicBezTo>
                <a:cubicBezTo>
                  <a:pt x="155325" y="105929"/>
                  <a:pt x="154148" y="81177"/>
                  <a:pt x="165994" y="74582"/>
                </a:cubicBezTo>
                <a:lnTo>
                  <a:pt x="178241" y="74582"/>
                </a:lnTo>
                <a:lnTo>
                  <a:pt x="184564" y="67495"/>
                </a:lnTo>
                <a:lnTo>
                  <a:pt x="177853" y="58908"/>
                </a:lnTo>
                <a:cubicBezTo>
                  <a:pt x="177853" y="58908"/>
                  <a:pt x="176275" y="51356"/>
                  <a:pt x="166796" y="50386"/>
                </a:cubicBezTo>
                <a:lnTo>
                  <a:pt x="166395" y="39407"/>
                </a:lnTo>
                <a:lnTo>
                  <a:pt x="156916" y="50386"/>
                </a:lnTo>
                <a:cubicBezTo>
                  <a:pt x="156916" y="50386"/>
                  <a:pt x="147825" y="51007"/>
                  <a:pt x="134789" y="64042"/>
                </a:cubicBezTo>
                <a:cubicBezTo>
                  <a:pt x="134789" y="64042"/>
                  <a:pt x="86191" y="57253"/>
                  <a:pt x="83424" y="55313"/>
                </a:cubicBezTo>
                <a:cubicBezTo>
                  <a:pt x="83411" y="55313"/>
                  <a:pt x="57159" y="50282"/>
                  <a:pt x="42714" y="57718"/>
                </a:cubicBezTo>
                <a:close/>
              </a:path>
            </a:pathLst>
          </a:custGeom>
          <a:solidFill>
            <a:schemeClr val="accent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br>
              <a:rPr lang="en" sz="600" b="1">
                <a:solidFill>
                  <a:srgbClr val="FFFFFF"/>
                </a:solidFill>
              </a:rPr>
            </a:br>
            <a:r>
              <a:rPr lang="en" sz="1100" b="1">
                <a:solidFill>
                  <a:srgbClr val="FFFFFF"/>
                </a:solidFill>
              </a:rPr>
              <a:t>CAT</a:t>
            </a:r>
            <a:endParaRPr sz="1100" b="1">
              <a:solidFill>
                <a:srgbClr val="FFFFFF"/>
              </a:solidFill>
            </a:endParaRPr>
          </a:p>
        </p:txBody>
      </p:sp>
      <p:sp>
        <p:nvSpPr>
          <p:cNvPr id="445" name="Google Shape;445;p68"/>
          <p:cNvSpPr/>
          <p:nvPr/>
        </p:nvSpPr>
        <p:spPr>
          <a:xfrm flipH="1">
            <a:off x="1676167" y="2241613"/>
            <a:ext cx="965359" cy="731713"/>
          </a:xfrm>
          <a:custGeom>
            <a:avLst/>
            <a:gdLst/>
            <a:ahLst/>
            <a:cxnLst/>
            <a:rect l="l" t="t" r="r" b="b"/>
            <a:pathLst>
              <a:path w="190500" h="157952" extrusionOk="0">
                <a:moveTo>
                  <a:pt x="44465" y="111795"/>
                </a:moveTo>
                <a:cubicBezTo>
                  <a:pt x="41858" y="118089"/>
                  <a:pt x="41268" y="123087"/>
                  <a:pt x="41815" y="127034"/>
                </a:cubicBezTo>
                <a:cubicBezTo>
                  <a:pt x="41815" y="127034"/>
                  <a:pt x="0" y="115712"/>
                  <a:pt x="0" y="85219"/>
                </a:cubicBezTo>
                <a:cubicBezTo>
                  <a:pt x="14" y="85233"/>
                  <a:pt x="20569" y="116145"/>
                  <a:pt x="44465" y="111795"/>
                </a:cubicBezTo>
                <a:close/>
                <a:moveTo>
                  <a:pt x="141347" y="4700"/>
                </a:moveTo>
                <a:cubicBezTo>
                  <a:pt x="137890" y="-543"/>
                  <a:pt x="134059" y="33"/>
                  <a:pt x="134059" y="33"/>
                </a:cubicBezTo>
                <a:cubicBezTo>
                  <a:pt x="134059" y="33"/>
                  <a:pt x="119943" y="15301"/>
                  <a:pt x="125128" y="14725"/>
                </a:cubicBezTo>
                <a:cubicBezTo>
                  <a:pt x="125820" y="14653"/>
                  <a:pt x="126713" y="14769"/>
                  <a:pt x="127721" y="15013"/>
                </a:cubicBezTo>
                <a:cubicBezTo>
                  <a:pt x="134347" y="16627"/>
                  <a:pt x="146519" y="23915"/>
                  <a:pt x="146158" y="20775"/>
                </a:cubicBezTo>
                <a:cubicBezTo>
                  <a:pt x="145208" y="12666"/>
                  <a:pt x="143335" y="7710"/>
                  <a:pt x="141347" y="4700"/>
                </a:cubicBezTo>
                <a:close/>
                <a:moveTo>
                  <a:pt x="124840" y="24794"/>
                </a:moveTo>
                <a:cubicBezTo>
                  <a:pt x="124178" y="30757"/>
                  <a:pt x="123083" y="37628"/>
                  <a:pt x="122104" y="43317"/>
                </a:cubicBezTo>
                <a:cubicBezTo>
                  <a:pt x="122104" y="43317"/>
                  <a:pt x="129839" y="55777"/>
                  <a:pt x="155291" y="55028"/>
                </a:cubicBezTo>
                <a:cubicBezTo>
                  <a:pt x="154441" y="50793"/>
                  <a:pt x="155190" y="46544"/>
                  <a:pt x="159698" y="41661"/>
                </a:cubicBezTo>
                <a:cubicBezTo>
                  <a:pt x="159698" y="41661"/>
                  <a:pt x="172086" y="38593"/>
                  <a:pt x="179864" y="38305"/>
                </a:cubicBezTo>
                <a:cubicBezTo>
                  <a:pt x="187642" y="38017"/>
                  <a:pt x="185338" y="27675"/>
                  <a:pt x="185338" y="27675"/>
                </a:cubicBezTo>
                <a:cubicBezTo>
                  <a:pt x="185338" y="27675"/>
                  <a:pt x="193404" y="19320"/>
                  <a:pt x="189371" y="14135"/>
                </a:cubicBezTo>
                <a:lnTo>
                  <a:pt x="167188" y="14135"/>
                </a:lnTo>
                <a:cubicBezTo>
                  <a:pt x="167188" y="14135"/>
                  <a:pt x="163731" y="2611"/>
                  <a:pt x="149039" y="3476"/>
                </a:cubicBezTo>
                <a:cubicBezTo>
                  <a:pt x="146230" y="3634"/>
                  <a:pt x="143667" y="4052"/>
                  <a:pt x="141347" y="4686"/>
                </a:cubicBezTo>
                <a:cubicBezTo>
                  <a:pt x="143335" y="7710"/>
                  <a:pt x="145208" y="12651"/>
                  <a:pt x="146158" y="20761"/>
                </a:cubicBezTo>
                <a:cubicBezTo>
                  <a:pt x="146519" y="23901"/>
                  <a:pt x="134347" y="16612"/>
                  <a:pt x="127721" y="14999"/>
                </a:cubicBezTo>
                <a:cubicBezTo>
                  <a:pt x="126223" y="17793"/>
                  <a:pt x="125258" y="21078"/>
                  <a:pt x="124840" y="24794"/>
                </a:cubicBezTo>
                <a:close/>
                <a:moveTo>
                  <a:pt x="148751" y="135705"/>
                </a:moveTo>
                <a:lnTo>
                  <a:pt x="146158" y="110901"/>
                </a:lnTo>
                <a:cubicBezTo>
                  <a:pt x="143407" y="113609"/>
                  <a:pt x="140483" y="116116"/>
                  <a:pt x="137487" y="118435"/>
                </a:cubicBezTo>
                <a:cubicBezTo>
                  <a:pt x="136320" y="127639"/>
                  <a:pt x="135067" y="137146"/>
                  <a:pt x="135067" y="137146"/>
                </a:cubicBezTo>
                <a:cubicBezTo>
                  <a:pt x="135067" y="137146"/>
                  <a:pt x="139475" y="142173"/>
                  <a:pt x="142327" y="146984"/>
                </a:cubicBezTo>
                <a:lnTo>
                  <a:pt x="160548" y="145630"/>
                </a:lnTo>
                <a:cubicBezTo>
                  <a:pt x="158834" y="134812"/>
                  <a:pt x="148751" y="135705"/>
                  <a:pt x="148751" y="135705"/>
                </a:cubicBezTo>
                <a:close/>
                <a:moveTo>
                  <a:pt x="122824" y="152702"/>
                </a:moveTo>
                <a:cubicBezTo>
                  <a:pt x="136076" y="164514"/>
                  <a:pt x="144718" y="152702"/>
                  <a:pt x="144718" y="152702"/>
                </a:cubicBezTo>
                <a:cubicBezTo>
                  <a:pt x="144545" y="151132"/>
                  <a:pt x="143594" y="149072"/>
                  <a:pt x="142341" y="146984"/>
                </a:cubicBezTo>
                <a:cubicBezTo>
                  <a:pt x="139475" y="142173"/>
                  <a:pt x="135082" y="137146"/>
                  <a:pt x="135082" y="137146"/>
                </a:cubicBezTo>
                <a:cubicBezTo>
                  <a:pt x="135082" y="137146"/>
                  <a:pt x="136349" y="127639"/>
                  <a:pt x="137502" y="118435"/>
                </a:cubicBezTo>
                <a:cubicBezTo>
                  <a:pt x="140498" y="116116"/>
                  <a:pt x="143422" y="113609"/>
                  <a:pt x="146173" y="110901"/>
                </a:cubicBezTo>
                <a:cubicBezTo>
                  <a:pt x="150048" y="107084"/>
                  <a:pt x="153591" y="102878"/>
                  <a:pt x="156544" y="98255"/>
                </a:cubicBezTo>
                <a:cubicBezTo>
                  <a:pt x="170242" y="76807"/>
                  <a:pt x="157480" y="65946"/>
                  <a:pt x="155305" y="55042"/>
                </a:cubicBezTo>
                <a:cubicBezTo>
                  <a:pt x="129853" y="55777"/>
                  <a:pt x="122118" y="43332"/>
                  <a:pt x="122118" y="43332"/>
                </a:cubicBezTo>
                <a:cubicBezTo>
                  <a:pt x="120966" y="50015"/>
                  <a:pt x="119957" y="55042"/>
                  <a:pt x="119957" y="55042"/>
                </a:cubicBezTo>
                <a:cubicBezTo>
                  <a:pt x="119957" y="55042"/>
                  <a:pt x="109586" y="64535"/>
                  <a:pt x="98927" y="73480"/>
                </a:cubicBezTo>
                <a:cubicBezTo>
                  <a:pt x="88268" y="82425"/>
                  <a:pt x="54275" y="88186"/>
                  <a:pt x="44480" y="111809"/>
                </a:cubicBezTo>
                <a:cubicBezTo>
                  <a:pt x="41873" y="118104"/>
                  <a:pt x="41282" y="123102"/>
                  <a:pt x="41830" y="127048"/>
                </a:cubicBezTo>
                <a:cubicBezTo>
                  <a:pt x="43342" y="137895"/>
                  <a:pt x="53410" y="140761"/>
                  <a:pt x="53410" y="140761"/>
                </a:cubicBezTo>
                <a:cubicBezTo>
                  <a:pt x="53410" y="140761"/>
                  <a:pt x="50242" y="145068"/>
                  <a:pt x="53410" y="152846"/>
                </a:cubicBezTo>
                <a:lnTo>
                  <a:pt x="101232" y="152717"/>
                </a:lnTo>
                <a:cubicBezTo>
                  <a:pt x="101232" y="152717"/>
                  <a:pt x="106129" y="142936"/>
                  <a:pt x="94030" y="140761"/>
                </a:cubicBezTo>
                <a:cubicBezTo>
                  <a:pt x="94030" y="140761"/>
                  <a:pt x="105164" y="137506"/>
                  <a:pt x="118618" y="130433"/>
                </a:cubicBezTo>
                <a:lnTo>
                  <a:pt x="122824" y="152702"/>
                </a:lnTo>
                <a:close/>
              </a:path>
              <a:path w="190500" h="157952" fill="none" extrusionOk="0">
                <a:moveTo>
                  <a:pt x="141347" y="4700"/>
                </a:moveTo>
                <a:cubicBezTo>
                  <a:pt x="143667" y="4066"/>
                  <a:pt x="146230" y="3649"/>
                  <a:pt x="149039" y="3490"/>
                </a:cubicBezTo>
                <a:cubicBezTo>
                  <a:pt x="163731" y="2626"/>
                  <a:pt x="167188" y="14149"/>
                  <a:pt x="167188" y="14149"/>
                </a:cubicBezTo>
                <a:lnTo>
                  <a:pt x="189371" y="14149"/>
                </a:lnTo>
                <a:cubicBezTo>
                  <a:pt x="193404" y="19335"/>
                  <a:pt x="185338" y="27689"/>
                  <a:pt x="185338" y="27689"/>
                </a:cubicBezTo>
                <a:cubicBezTo>
                  <a:pt x="185338" y="27689"/>
                  <a:pt x="187642" y="38031"/>
                  <a:pt x="179864" y="38319"/>
                </a:cubicBezTo>
                <a:cubicBezTo>
                  <a:pt x="172086" y="38607"/>
                  <a:pt x="159698" y="41675"/>
                  <a:pt x="159698" y="41675"/>
                </a:cubicBezTo>
                <a:cubicBezTo>
                  <a:pt x="155190" y="46558"/>
                  <a:pt x="154441" y="50808"/>
                  <a:pt x="155291" y="55042"/>
                </a:cubicBezTo>
                <a:cubicBezTo>
                  <a:pt x="157480" y="65961"/>
                  <a:pt x="170228" y="76821"/>
                  <a:pt x="156529" y="98255"/>
                </a:cubicBezTo>
                <a:cubicBezTo>
                  <a:pt x="153577" y="102878"/>
                  <a:pt x="150033" y="107084"/>
                  <a:pt x="146158" y="110901"/>
                </a:cubicBezTo>
                <a:cubicBezTo>
                  <a:pt x="143407" y="113609"/>
                  <a:pt x="140483" y="116116"/>
                  <a:pt x="137487" y="118435"/>
                </a:cubicBezTo>
                <a:cubicBezTo>
                  <a:pt x="136320" y="127639"/>
                  <a:pt x="135067" y="137146"/>
                  <a:pt x="135067" y="137146"/>
                </a:cubicBezTo>
                <a:cubicBezTo>
                  <a:pt x="135067" y="137146"/>
                  <a:pt x="139475" y="142173"/>
                  <a:pt x="142327" y="146984"/>
                </a:cubicBezTo>
                <a:cubicBezTo>
                  <a:pt x="143580" y="149072"/>
                  <a:pt x="144531" y="151132"/>
                  <a:pt x="144704" y="152702"/>
                </a:cubicBezTo>
                <a:cubicBezTo>
                  <a:pt x="144704" y="152702"/>
                  <a:pt x="136061" y="164514"/>
                  <a:pt x="122809" y="152702"/>
                </a:cubicBezTo>
                <a:lnTo>
                  <a:pt x="118589" y="130433"/>
                </a:lnTo>
                <a:cubicBezTo>
                  <a:pt x="105136" y="137506"/>
                  <a:pt x="94001" y="140761"/>
                  <a:pt x="94001" y="140761"/>
                </a:cubicBezTo>
                <a:cubicBezTo>
                  <a:pt x="106101" y="142922"/>
                  <a:pt x="101203" y="152717"/>
                  <a:pt x="101203" y="152717"/>
                </a:cubicBezTo>
                <a:lnTo>
                  <a:pt x="53382" y="152846"/>
                </a:lnTo>
                <a:cubicBezTo>
                  <a:pt x="50213" y="145068"/>
                  <a:pt x="53382" y="140761"/>
                  <a:pt x="53382" y="140761"/>
                </a:cubicBezTo>
                <a:cubicBezTo>
                  <a:pt x="53382" y="140761"/>
                  <a:pt x="43313" y="137895"/>
                  <a:pt x="41801" y="127048"/>
                </a:cubicBezTo>
                <a:cubicBezTo>
                  <a:pt x="41253" y="123102"/>
                  <a:pt x="41830" y="118104"/>
                  <a:pt x="44451" y="111809"/>
                </a:cubicBezTo>
                <a:cubicBezTo>
                  <a:pt x="54246" y="88186"/>
                  <a:pt x="88240" y="82425"/>
                  <a:pt x="98899" y="73480"/>
                </a:cubicBezTo>
                <a:cubicBezTo>
                  <a:pt x="109558" y="64535"/>
                  <a:pt x="119929" y="55042"/>
                  <a:pt x="119929" y="55042"/>
                </a:cubicBezTo>
                <a:cubicBezTo>
                  <a:pt x="119929" y="55042"/>
                  <a:pt x="120937" y="50001"/>
                  <a:pt x="122089" y="43332"/>
                </a:cubicBezTo>
                <a:cubicBezTo>
                  <a:pt x="123069" y="37642"/>
                  <a:pt x="124163" y="30771"/>
                  <a:pt x="124826" y="24808"/>
                </a:cubicBezTo>
                <a:cubicBezTo>
                  <a:pt x="125244" y="21078"/>
                  <a:pt x="126209" y="17808"/>
                  <a:pt x="127707" y="15013"/>
                </a:cubicBezTo>
              </a:path>
              <a:path w="190500" h="157952" fill="none" extrusionOk="0">
                <a:moveTo>
                  <a:pt x="127721" y="14999"/>
                </a:moveTo>
                <a:cubicBezTo>
                  <a:pt x="126698" y="14754"/>
                  <a:pt x="125820" y="14639"/>
                  <a:pt x="125128" y="14711"/>
                </a:cubicBezTo>
                <a:cubicBezTo>
                  <a:pt x="119943" y="15287"/>
                  <a:pt x="134059" y="19"/>
                  <a:pt x="134059" y="19"/>
                </a:cubicBezTo>
                <a:cubicBezTo>
                  <a:pt x="134059" y="19"/>
                  <a:pt x="137890" y="-557"/>
                  <a:pt x="141347" y="4686"/>
                </a:cubicBezTo>
                <a:cubicBezTo>
                  <a:pt x="143335" y="7710"/>
                  <a:pt x="145208" y="12651"/>
                  <a:pt x="146158" y="20761"/>
                </a:cubicBezTo>
                <a:cubicBezTo>
                  <a:pt x="146519" y="23901"/>
                  <a:pt x="134347" y="16627"/>
                  <a:pt x="127721" y="14999"/>
                </a:cubicBezTo>
                <a:close/>
              </a:path>
              <a:path w="190500" h="157952" fill="none" extrusionOk="0">
                <a:moveTo>
                  <a:pt x="118603" y="130433"/>
                </a:moveTo>
                <a:lnTo>
                  <a:pt x="116068" y="99983"/>
                </a:lnTo>
              </a:path>
              <a:path w="190500" h="157952" fill="none" extrusionOk="0">
                <a:moveTo>
                  <a:pt x="137502" y="118435"/>
                </a:moveTo>
                <a:cubicBezTo>
                  <a:pt x="138135" y="113393"/>
                  <a:pt x="138740" y="108438"/>
                  <a:pt x="139100" y="105169"/>
                </a:cubicBezTo>
                <a:cubicBezTo>
                  <a:pt x="140109" y="95950"/>
                  <a:pt x="141837" y="91758"/>
                  <a:pt x="141837" y="91758"/>
                </a:cubicBezTo>
              </a:path>
              <a:path w="190500" h="157952" fill="none" extrusionOk="0">
                <a:moveTo>
                  <a:pt x="146173" y="110901"/>
                </a:moveTo>
                <a:lnTo>
                  <a:pt x="148766" y="135705"/>
                </a:lnTo>
                <a:cubicBezTo>
                  <a:pt x="148766" y="135705"/>
                  <a:pt x="158848" y="134812"/>
                  <a:pt x="160577" y="145630"/>
                </a:cubicBezTo>
                <a:lnTo>
                  <a:pt x="142356" y="146984"/>
                </a:lnTo>
              </a:path>
              <a:path w="190500" h="157952" fill="none" extrusionOk="0">
                <a:moveTo>
                  <a:pt x="92719" y="140761"/>
                </a:moveTo>
                <a:lnTo>
                  <a:pt x="72986" y="138312"/>
                </a:lnTo>
                <a:cubicBezTo>
                  <a:pt x="72986" y="138312"/>
                  <a:pt x="92863" y="137045"/>
                  <a:pt x="90847" y="113336"/>
                </a:cubicBezTo>
              </a:path>
              <a:path w="190500" h="157952" fill="none" extrusionOk="0">
                <a:moveTo>
                  <a:pt x="41815" y="127048"/>
                </a:moveTo>
                <a:cubicBezTo>
                  <a:pt x="41815" y="127048"/>
                  <a:pt x="0" y="115727"/>
                  <a:pt x="0" y="85233"/>
                </a:cubicBezTo>
                <a:cubicBezTo>
                  <a:pt x="0" y="85233"/>
                  <a:pt x="20555" y="116145"/>
                  <a:pt x="44465" y="111809"/>
                </a:cubicBezTo>
              </a:path>
              <a:path w="190500" h="157952" fill="none" extrusionOk="0">
                <a:moveTo>
                  <a:pt x="122104" y="43332"/>
                </a:moveTo>
                <a:cubicBezTo>
                  <a:pt x="122104" y="43332"/>
                  <a:pt x="129839" y="55791"/>
                  <a:pt x="155291" y="55042"/>
                </a:cubicBezTo>
              </a:path>
            </a:pathLst>
          </a:cu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8"/>
          <p:cNvSpPr txBox="1"/>
          <p:nvPr/>
        </p:nvSpPr>
        <p:spPr>
          <a:xfrm rot="1845224">
            <a:off x="1844710" y="2483759"/>
            <a:ext cx="547376" cy="3539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FFFFFF"/>
                </a:solidFill>
              </a:rPr>
              <a:t>DOG</a:t>
            </a:r>
            <a:endParaRPr sz="1100" b="1">
              <a:solidFill>
                <a:srgbClr val="FFFFFF"/>
              </a:solidFill>
            </a:endParaRPr>
          </a:p>
        </p:txBody>
      </p:sp>
      <p:sp>
        <p:nvSpPr>
          <p:cNvPr id="447" name="Google Shape;447;p68"/>
          <p:cNvSpPr txBox="1"/>
          <p:nvPr/>
        </p:nvSpPr>
        <p:spPr>
          <a:xfrm rot="-1490195">
            <a:off x="801218" y="3452114"/>
            <a:ext cx="547102" cy="3540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FFFFFF"/>
                </a:solidFill>
              </a:rPr>
              <a:t>DOG</a:t>
            </a:r>
            <a:endParaRPr sz="1100" b="1">
              <a:solidFill>
                <a:srgbClr val="FFFFFF"/>
              </a:solidFill>
            </a:endParaRPr>
          </a:p>
        </p:txBody>
      </p:sp>
      <p:sp>
        <p:nvSpPr>
          <p:cNvPr id="448" name="Google Shape;448;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9"/>
          <p:cNvSpPr/>
          <p:nvPr/>
        </p:nvSpPr>
        <p:spPr>
          <a:xfrm>
            <a:off x="3644850" y="2313083"/>
            <a:ext cx="1854300" cy="1854300"/>
          </a:xfrm>
          <a:prstGeom prst="cube">
            <a:avLst>
              <a:gd name="adj" fmla="val 17261"/>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100" b="1">
                <a:solidFill>
                  <a:srgbClr val="FFFFFF"/>
                </a:solidFill>
                <a:latin typeface="Google Sans"/>
                <a:ea typeface="Google Sans"/>
                <a:cs typeface="Google Sans"/>
                <a:sym typeface="Google Sans"/>
              </a:rPr>
              <a:t>Model</a:t>
            </a:r>
            <a:endParaRPr sz="3100" b="1">
              <a:solidFill>
                <a:srgbClr val="FFFFFF"/>
              </a:solidFill>
              <a:latin typeface="Google Sans"/>
              <a:ea typeface="Google Sans"/>
              <a:cs typeface="Google Sans"/>
              <a:sym typeface="Google Sans"/>
            </a:endParaRPr>
          </a:p>
          <a:p>
            <a:pPr marL="0" lvl="0" indent="0" algn="ctr" rtl="0">
              <a:spcBef>
                <a:spcPts val="0"/>
              </a:spcBef>
              <a:spcAft>
                <a:spcPts val="0"/>
              </a:spcAft>
              <a:buNone/>
            </a:pPr>
            <a:endParaRPr sz="3100" b="1">
              <a:solidFill>
                <a:srgbClr val="FFFFFF"/>
              </a:solidFill>
              <a:latin typeface="Google Sans"/>
              <a:ea typeface="Google Sans"/>
              <a:cs typeface="Google Sans"/>
              <a:sym typeface="Google Sans"/>
            </a:endParaRPr>
          </a:p>
        </p:txBody>
      </p:sp>
      <p:sp>
        <p:nvSpPr>
          <p:cNvPr id="454" name="Google Shape;454;p69"/>
          <p:cNvSpPr/>
          <p:nvPr/>
        </p:nvSpPr>
        <p:spPr>
          <a:xfrm>
            <a:off x="3748900" y="3653607"/>
            <a:ext cx="1313400" cy="3963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rgbClr val="FFFFFF"/>
                </a:solidFill>
                <a:latin typeface="Google Sans"/>
                <a:ea typeface="Google Sans"/>
                <a:cs typeface="Google Sans"/>
                <a:sym typeface="Google Sans"/>
              </a:rPr>
              <a:t>RULES</a:t>
            </a:r>
            <a:endParaRPr sz="2200" b="1">
              <a:solidFill>
                <a:srgbClr val="FFFFFF"/>
              </a:solidFill>
              <a:latin typeface="Google Sans"/>
              <a:ea typeface="Google Sans"/>
              <a:cs typeface="Google Sans"/>
              <a:sym typeface="Google Sans"/>
            </a:endParaRPr>
          </a:p>
        </p:txBody>
      </p:sp>
      <p:sp>
        <p:nvSpPr>
          <p:cNvPr id="455" name="Google Shape;455;p69"/>
          <p:cNvSpPr txBox="1">
            <a:spLocks noGrp="1"/>
          </p:cNvSpPr>
          <p:nvPr>
            <p:ph type="title" idx="4294967295"/>
          </p:nvPr>
        </p:nvSpPr>
        <p:spPr>
          <a:xfrm>
            <a:off x="344500" y="603900"/>
            <a:ext cx="3518700" cy="9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it’s</a:t>
            </a:r>
            <a:r>
              <a:rPr lang="en" b="1"/>
              <a:t> learned…</a:t>
            </a:r>
            <a:endParaRPr/>
          </a:p>
        </p:txBody>
      </p:sp>
      <p:sp>
        <p:nvSpPr>
          <p:cNvPr id="456" name="Google Shape;456;p69"/>
          <p:cNvSpPr txBox="1"/>
          <p:nvPr/>
        </p:nvSpPr>
        <p:spPr>
          <a:xfrm>
            <a:off x="514400" y="1600207"/>
            <a:ext cx="919200" cy="4464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rgbClr val="FFFFFF"/>
                </a:solidFill>
                <a:latin typeface="Google Sans"/>
                <a:ea typeface="Google Sans"/>
                <a:cs typeface="Google Sans"/>
                <a:sym typeface="Google Sans"/>
              </a:rPr>
              <a:t>NEW</a:t>
            </a:r>
            <a:endParaRPr sz="1700" b="1">
              <a:solidFill>
                <a:srgbClr val="FFFFFF"/>
              </a:solidFill>
              <a:latin typeface="Google Sans"/>
              <a:ea typeface="Google Sans"/>
              <a:cs typeface="Google Sans"/>
              <a:sym typeface="Google Sans"/>
            </a:endParaRPr>
          </a:p>
        </p:txBody>
      </p:sp>
      <p:cxnSp>
        <p:nvCxnSpPr>
          <p:cNvPr id="457" name="Google Shape;457;p69"/>
          <p:cNvCxnSpPr/>
          <p:nvPr/>
        </p:nvCxnSpPr>
        <p:spPr>
          <a:xfrm>
            <a:off x="2536350" y="3399668"/>
            <a:ext cx="1108500" cy="600"/>
          </a:xfrm>
          <a:prstGeom prst="curvedConnector3">
            <a:avLst>
              <a:gd name="adj1" fmla="val 50000"/>
            </a:avLst>
          </a:prstGeom>
          <a:noFill/>
          <a:ln w="76200" cap="flat" cmpd="sng">
            <a:solidFill>
              <a:schemeClr val="accent1"/>
            </a:solidFill>
            <a:prstDash val="solid"/>
            <a:round/>
            <a:headEnd type="none" w="med" len="med"/>
            <a:tailEnd type="oval" w="med" len="med"/>
          </a:ln>
        </p:spPr>
      </p:cxnSp>
      <p:sp>
        <p:nvSpPr>
          <p:cNvPr id="458" name="Google Shape;458;p69"/>
          <p:cNvSpPr/>
          <p:nvPr/>
        </p:nvSpPr>
        <p:spPr>
          <a:xfrm>
            <a:off x="514400" y="2042325"/>
            <a:ext cx="2242200" cy="2562900"/>
          </a:xfrm>
          <a:prstGeom prst="rect">
            <a:avLst/>
          </a:prstGeom>
          <a:solidFill>
            <a:schemeClr val="lt2"/>
          </a:solidFill>
          <a:ln>
            <a:noFill/>
          </a:ln>
          <a:effectLst>
            <a:outerShdw dist="133350" dir="26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9"/>
          <p:cNvSpPr/>
          <p:nvPr/>
        </p:nvSpPr>
        <p:spPr>
          <a:xfrm>
            <a:off x="1436076" y="1624225"/>
            <a:ext cx="13134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Google Sans"/>
                <a:ea typeface="Google Sans"/>
                <a:cs typeface="Google Sans"/>
                <a:sym typeface="Google Sans"/>
              </a:rPr>
              <a:t>UNLABELED</a:t>
            </a:r>
            <a:endParaRPr sz="1500" b="1">
              <a:solidFill>
                <a:schemeClr val="dk1"/>
              </a:solidFill>
              <a:latin typeface="Google Sans"/>
              <a:ea typeface="Google Sans"/>
              <a:cs typeface="Google Sans"/>
              <a:sym typeface="Google Sans"/>
            </a:endParaRPr>
          </a:p>
        </p:txBody>
      </p:sp>
      <p:sp>
        <p:nvSpPr>
          <p:cNvPr id="460" name="Google Shape;460;p69"/>
          <p:cNvSpPr/>
          <p:nvPr/>
        </p:nvSpPr>
        <p:spPr>
          <a:xfrm>
            <a:off x="514400" y="4208825"/>
            <a:ext cx="2242200" cy="396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Google Sans"/>
                <a:ea typeface="Google Sans"/>
                <a:cs typeface="Google Sans"/>
                <a:sym typeface="Google Sans"/>
              </a:rPr>
              <a:t>INPUTS</a:t>
            </a:r>
            <a:endParaRPr sz="1600" b="1">
              <a:solidFill>
                <a:srgbClr val="FFFFFF"/>
              </a:solidFill>
              <a:latin typeface="Google Sans"/>
              <a:ea typeface="Google Sans"/>
              <a:cs typeface="Google Sans"/>
              <a:sym typeface="Google Sans"/>
            </a:endParaRPr>
          </a:p>
        </p:txBody>
      </p:sp>
      <p:sp>
        <p:nvSpPr>
          <p:cNvPr id="461" name="Google Shape;461;p69"/>
          <p:cNvSpPr/>
          <p:nvPr/>
        </p:nvSpPr>
        <p:spPr>
          <a:xfrm>
            <a:off x="1166388" y="3219543"/>
            <a:ext cx="938213" cy="771606"/>
          </a:xfrm>
          <a:custGeom>
            <a:avLst/>
            <a:gdLst/>
            <a:ahLst/>
            <a:cxnLst/>
            <a:rect l="l" t="t" r="r" b="b"/>
            <a:pathLst>
              <a:path w="190500" h="187283" extrusionOk="0">
                <a:moveTo>
                  <a:pt x="130325" y="76265"/>
                </a:moveTo>
                <a:cubicBezTo>
                  <a:pt x="133324" y="76265"/>
                  <a:pt x="135760" y="78701"/>
                  <a:pt x="135760" y="81713"/>
                </a:cubicBezTo>
                <a:cubicBezTo>
                  <a:pt x="135760" y="84713"/>
                  <a:pt x="133324" y="87162"/>
                  <a:pt x="130325" y="87162"/>
                </a:cubicBezTo>
                <a:cubicBezTo>
                  <a:pt x="127325" y="87162"/>
                  <a:pt x="124876" y="84726"/>
                  <a:pt x="124876" y="81713"/>
                </a:cubicBezTo>
                <a:cubicBezTo>
                  <a:pt x="124889" y="78701"/>
                  <a:pt x="127325" y="76265"/>
                  <a:pt x="130325" y="76265"/>
                </a:cubicBezTo>
                <a:close/>
                <a:moveTo>
                  <a:pt x="54714" y="81701"/>
                </a:moveTo>
                <a:cubicBezTo>
                  <a:pt x="54714" y="84700"/>
                  <a:pt x="57150" y="87149"/>
                  <a:pt x="60163" y="87149"/>
                </a:cubicBezTo>
                <a:cubicBezTo>
                  <a:pt x="63175" y="87149"/>
                  <a:pt x="65611" y="84713"/>
                  <a:pt x="65611" y="81701"/>
                </a:cubicBezTo>
                <a:cubicBezTo>
                  <a:pt x="65611" y="78701"/>
                  <a:pt x="63175" y="76252"/>
                  <a:pt x="60163" y="76252"/>
                </a:cubicBezTo>
                <a:cubicBezTo>
                  <a:pt x="57150" y="76265"/>
                  <a:pt x="54714" y="78701"/>
                  <a:pt x="54714" y="81701"/>
                </a:cubicBezTo>
                <a:close/>
              </a:path>
              <a:path w="190500" h="187283" extrusionOk="0">
                <a:moveTo>
                  <a:pt x="50766" y="36345"/>
                </a:moveTo>
                <a:cubicBezTo>
                  <a:pt x="50766" y="36345"/>
                  <a:pt x="40895" y="37011"/>
                  <a:pt x="35408" y="42498"/>
                </a:cubicBezTo>
                <a:cubicBezTo>
                  <a:pt x="30831" y="47087"/>
                  <a:pt x="26665" y="59420"/>
                  <a:pt x="26665" y="59420"/>
                </a:cubicBezTo>
                <a:cubicBezTo>
                  <a:pt x="26665" y="59420"/>
                  <a:pt x="14614" y="22281"/>
                  <a:pt x="23075" y="14872"/>
                </a:cubicBezTo>
                <a:cubicBezTo>
                  <a:pt x="30767" y="8141"/>
                  <a:pt x="50766" y="36345"/>
                  <a:pt x="50766" y="36345"/>
                </a:cubicBezTo>
                <a:close/>
                <a:moveTo>
                  <a:pt x="139721" y="36345"/>
                </a:moveTo>
                <a:cubicBezTo>
                  <a:pt x="139721" y="36345"/>
                  <a:pt x="149592" y="37011"/>
                  <a:pt x="155079" y="42498"/>
                </a:cubicBezTo>
                <a:cubicBezTo>
                  <a:pt x="159669" y="47087"/>
                  <a:pt x="163822" y="59420"/>
                  <a:pt x="163822" y="59420"/>
                </a:cubicBezTo>
                <a:cubicBezTo>
                  <a:pt x="163822" y="59420"/>
                  <a:pt x="175873" y="22281"/>
                  <a:pt x="167412" y="14872"/>
                </a:cubicBezTo>
                <a:cubicBezTo>
                  <a:pt x="159720" y="8141"/>
                  <a:pt x="139721" y="36345"/>
                  <a:pt x="139721" y="36345"/>
                </a:cubicBezTo>
                <a:close/>
              </a:path>
              <a:path w="190500" h="187283" extrusionOk="0">
                <a:moveTo>
                  <a:pt x="120928" y="132377"/>
                </a:moveTo>
                <a:cubicBezTo>
                  <a:pt x="120928" y="132377"/>
                  <a:pt x="133914" y="140504"/>
                  <a:pt x="150733" y="153196"/>
                </a:cubicBezTo>
                <a:cubicBezTo>
                  <a:pt x="144888" y="158541"/>
                  <a:pt x="138362" y="163157"/>
                  <a:pt x="131414" y="166733"/>
                </a:cubicBezTo>
                <a:cubicBezTo>
                  <a:pt x="131235" y="166823"/>
                  <a:pt x="131055" y="166913"/>
                  <a:pt x="130889" y="167002"/>
                </a:cubicBezTo>
                <a:cubicBezTo>
                  <a:pt x="130889" y="167002"/>
                  <a:pt x="115890" y="176758"/>
                  <a:pt x="95263" y="176758"/>
                </a:cubicBezTo>
                <a:lnTo>
                  <a:pt x="95250" y="176758"/>
                </a:lnTo>
                <a:cubicBezTo>
                  <a:pt x="74623" y="176758"/>
                  <a:pt x="59611" y="167002"/>
                  <a:pt x="59611" y="167002"/>
                </a:cubicBezTo>
                <a:cubicBezTo>
                  <a:pt x="59445" y="166913"/>
                  <a:pt x="59265" y="166823"/>
                  <a:pt x="59086" y="166733"/>
                </a:cubicBezTo>
                <a:cubicBezTo>
                  <a:pt x="52138" y="163157"/>
                  <a:pt x="45612" y="158541"/>
                  <a:pt x="39767" y="153196"/>
                </a:cubicBezTo>
                <a:cubicBezTo>
                  <a:pt x="56586" y="140491"/>
                  <a:pt x="69572" y="132377"/>
                  <a:pt x="69572" y="132377"/>
                </a:cubicBezTo>
                <a:cubicBezTo>
                  <a:pt x="69418" y="132274"/>
                  <a:pt x="44471" y="116429"/>
                  <a:pt x="18986" y="125518"/>
                </a:cubicBezTo>
                <a:cubicBezTo>
                  <a:pt x="11333" y="109711"/>
                  <a:pt x="9051" y="92302"/>
                  <a:pt x="14986" y="76791"/>
                </a:cubicBezTo>
                <a:cubicBezTo>
                  <a:pt x="20524" y="62304"/>
                  <a:pt x="-2115" y="16987"/>
                  <a:pt x="16730" y="1539"/>
                </a:cubicBezTo>
                <a:cubicBezTo>
                  <a:pt x="28306" y="-7960"/>
                  <a:pt x="60188" y="29614"/>
                  <a:pt x="60188" y="29614"/>
                </a:cubicBezTo>
                <a:cubicBezTo>
                  <a:pt x="60188" y="29614"/>
                  <a:pt x="69585" y="17346"/>
                  <a:pt x="95276" y="16295"/>
                </a:cubicBezTo>
                <a:cubicBezTo>
                  <a:pt x="120966" y="17346"/>
                  <a:pt x="130363" y="29614"/>
                  <a:pt x="130363" y="29614"/>
                </a:cubicBezTo>
                <a:cubicBezTo>
                  <a:pt x="130363" y="29614"/>
                  <a:pt x="162245" y="-7960"/>
                  <a:pt x="173822" y="1539"/>
                </a:cubicBezTo>
                <a:cubicBezTo>
                  <a:pt x="192667" y="16987"/>
                  <a:pt x="170027" y="62304"/>
                  <a:pt x="175565" y="76791"/>
                </a:cubicBezTo>
                <a:cubicBezTo>
                  <a:pt x="181501" y="92302"/>
                  <a:pt x="179219" y="109724"/>
                  <a:pt x="171565" y="125518"/>
                </a:cubicBezTo>
                <a:cubicBezTo>
                  <a:pt x="145952" y="116403"/>
                  <a:pt x="120928" y="132377"/>
                  <a:pt x="120928" y="132377"/>
                </a:cubicBezTo>
                <a:close/>
                <a:moveTo>
                  <a:pt x="95237" y="147735"/>
                </a:moveTo>
                <a:cubicBezTo>
                  <a:pt x="95250" y="147452"/>
                  <a:pt x="95250" y="147299"/>
                  <a:pt x="95250" y="147299"/>
                </a:cubicBezTo>
                <a:lnTo>
                  <a:pt x="95250" y="126646"/>
                </a:lnTo>
                <a:lnTo>
                  <a:pt x="95237" y="126633"/>
                </a:lnTo>
                <a:lnTo>
                  <a:pt x="114262" y="105776"/>
                </a:lnTo>
                <a:lnTo>
                  <a:pt x="76213" y="105776"/>
                </a:lnTo>
                <a:lnTo>
                  <a:pt x="95237" y="126633"/>
                </a:lnTo>
                <a:lnTo>
                  <a:pt x="95224" y="126646"/>
                </a:lnTo>
                <a:lnTo>
                  <a:pt x="95224" y="147299"/>
                </a:lnTo>
                <a:cubicBezTo>
                  <a:pt x="95237" y="147299"/>
                  <a:pt x="95224" y="147452"/>
                  <a:pt x="95237" y="147735"/>
                </a:cubicBezTo>
                <a:close/>
                <a:moveTo>
                  <a:pt x="163822" y="59420"/>
                </a:moveTo>
                <a:cubicBezTo>
                  <a:pt x="163822" y="59420"/>
                  <a:pt x="175873" y="22281"/>
                  <a:pt x="167412" y="14872"/>
                </a:cubicBezTo>
                <a:cubicBezTo>
                  <a:pt x="159720" y="8141"/>
                  <a:pt x="139721" y="36345"/>
                  <a:pt x="139721" y="36345"/>
                </a:cubicBezTo>
                <a:cubicBezTo>
                  <a:pt x="139721" y="36345"/>
                  <a:pt x="149592" y="37011"/>
                  <a:pt x="155079" y="42498"/>
                </a:cubicBezTo>
                <a:cubicBezTo>
                  <a:pt x="159656" y="47087"/>
                  <a:pt x="163822" y="59420"/>
                  <a:pt x="163822" y="59420"/>
                </a:cubicBezTo>
                <a:close/>
                <a:moveTo>
                  <a:pt x="135773" y="81701"/>
                </a:moveTo>
                <a:cubicBezTo>
                  <a:pt x="135773" y="78701"/>
                  <a:pt x="133337" y="76252"/>
                  <a:pt x="130337" y="76252"/>
                </a:cubicBezTo>
                <a:cubicBezTo>
                  <a:pt x="127338" y="76252"/>
                  <a:pt x="124889" y="78688"/>
                  <a:pt x="124889" y="81701"/>
                </a:cubicBezTo>
                <a:cubicBezTo>
                  <a:pt x="124889" y="84700"/>
                  <a:pt x="127325" y="87149"/>
                  <a:pt x="130337" y="87149"/>
                </a:cubicBezTo>
                <a:cubicBezTo>
                  <a:pt x="133337" y="87149"/>
                  <a:pt x="135773" y="84713"/>
                  <a:pt x="135773" y="81701"/>
                </a:cubicBezTo>
                <a:close/>
                <a:moveTo>
                  <a:pt x="65598" y="81701"/>
                </a:moveTo>
                <a:cubicBezTo>
                  <a:pt x="65598" y="78701"/>
                  <a:pt x="63162" y="76252"/>
                  <a:pt x="60150" y="76252"/>
                </a:cubicBezTo>
                <a:cubicBezTo>
                  <a:pt x="57150" y="76252"/>
                  <a:pt x="54701" y="78688"/>
                  <a:pt x="54701" y="81701"/>
                </a:cubicBezTo>
                <a:cubicBezTo>
                  <a:pt x="54701" y="84700"/>
                  <a:pt x="57137" y="87149"/>
                  <a:pt x="60150" y="87149"/>
                </a:cubicBezTo>
                <a:cubicBezTo>
                  <a:pt x="63162" y="87149"/>
                  <a:pt x="65598" y="84713"/>
                  <a:pt x="65598" y="81701"/>
                </a:cubicBezTo>
                <a:close/>
                <a:moveTo>
                  <a:pt x="35408" y="42498"/>
                </a:moveTo>
                <a:cubicBezTo>
                  <a:pt x="40895" y="37011"/>
                  <a:pt x="50766" y="36345"/>
                  <a:pt x="50766" y="36345"/>
                </a:cubicBezTo>
                <a:cubicBezTo>
                  <a:pt x="50766" y="36345"/>
                  <a:pt x="30767" y="8141"/>
                  <a:pt x="23075" y="14872"/>
                </a:cubicBezTo>
                <a:cubicBezTo>
                  <a:pt x="14614" y="22281"/>
                  <a:pt x="26665" y="59420"/>
                  <a:pt x="26665" y="59420"/>
                </a:cubicBezTo>
                <a:cubicBezTo>
                  <a:pt x="26665" y="59420"/>
                  <a:pt x="30831" y="47087"/>
                  <a:pt x="35408" y="42498"/>
                </a:cubicBezTo>
                <a:close/>
                <a:moveTo>
                  <a:pt x="120928" y="132377"/>
                </a:moveTo>
                <a:cubicBezTo>
                  <a:pt x="120928" y="132377"/>
                  <a:pt x="140221" y="130928"/>
                  <a:pt x="162245" y="140581"/>
                </a:cubicBezTo>
                <a:cubicBezTo>
                  <a:pt x="165861" y="135825"/>
                  <a:pt x="168989" y="130761"/>
                  <a:pt x="171514" y="125531"/>
                </a:cubicBezTo>
                <a:cubicBezTo>
                  <a:pt x="145952" y="116403"/>
                  <a:pt x="120928" y="132377"/>
                  <a:pt x="120928" y="132377"/>
                </a:cubicBezTo>
                <a:close/>
                <a:moveTo>
                  <a:pt x="150733" y="153209"/>
                </a:moveTo>
                <a:cubicBezTo>
                  <a:pt x="154951" y="149350"/>
                  <a:pt x="158823" y="145106"/>
                  <a:pt x="162245" y="140581"/>
                </a:cubicBezTo>
                <a:cubicBezTo>
                  <a:pt x="140221" y="130928"/>
                  <a:pt x="120928" y="132377"/>
                  <a:pt x="120928" y="132377"/>
                </a:cubicBezTo>
                <a:cubicBezTo>
                  <a:pt x="120928" y="132377"/>
                  <a:pt x="133914" y="140504"/>
                  <a:pt x="150733" y="153209"/>
                </a:cubicBezTo>
                <a:close/>
                <a:moveTo>
                  <a:pt x="69547" y="132377"/>
                </a:moveTo>
                <a:cubicBezTo>
                  <a:pt x="69341" y="132364"/>
                  <a:pt x="50125" y="130979"/>
                  <a:pt x="28229" y="140581"/>
                </a:cubicBezTo>
                <a:cubicBezTo>
                  <a:pt x="31665" y="145094"/>
                  <a:pt x="35523" y="149337"/>
                  <a:pt x="39741" y="153209"/>
                </a:cubicBezTo>
                <a:cubicBezTo>
                  <a:pt x="56573" y="140504"/>
                  <a:pt x="69559" y="132377"/>
                  <a:pt x="69547" y="132377"/>
                </a:cubicBezTo>
                <a:cubicBezTo>
                  <a:pt x="69559" y="132377"/>
                  <a:pt x="69559" y="132377"/>
                  <a:pt x="69547" y="132377"/>
                </a:cubicBezTo>
                <a:close/>
                <a:moveTo>
                  <a:pt x="18960" y="125531"/>
                </a:moveTo>
                <a:cubicBezTo>
                  <a:pt x="21499" y="130774"/>
                  <a:pt x="24627" y="135825"/>
                  <a:pt x="28242" y="140581"/>
                </a:cubicBezTo>
                <a:cubicBezTo>
                  <a:pt x="50138" y="130979"/>
                  <a:pt x="69354" y="132364"/>
                  <a:pt x="69559" y="132377"/>
                </a:cubicBezTo>
                <a:cubicBezTo>
                  <a:pt x="69406" y="132287"/>
                  <a:pt x="44459" y="116429"/>
                  <a:pt x="18960" y="125531"/>
                </a:cubicBezTo>
                <a:close/>
              </a:path>
              <a:path w="190500" h="187283" extrusionOk="0">
                <a:moveTo>
                  <a:pt x="114262" y="105776"/>
                </a:moveTo>
                <a:lnTo>
                  <a:pt x="95237" y="126633"/>
                </a:lnTo>
                <a:lnTo>
                  <a:pt x="76213" y="105776"/>
                </a:lnTo>
                <a:lnTo>
                  <a:pt x="95250" y="105776"/>
                </a:lnTo>
                <a:close/>
              </a:path>
              <a:path w="190500" h="187283" fill="none" extrusionOk="0">
                <a:moveTo>
                  <a:pt x="95250" y="126646"/>
                </a:moveTo>
                <a:lnTo>
                  <a:pt x="95237" y="126633"/>
                </a:lnTo>
                <a:lnTo>
                  <a:pt x="76213" y="105776"/>
                </a:lnTo>
                <a:lnTo>
                  <a:pt x="95237" y="105776"/>
                </a:lnTo>
              </a:path>
              <a:path w="190500" h="187283" fill="none" extrusionOk="0">
                <a:moveTo>
                  <a:pt x="69547" y="132377"/>
                </a:moveTo>
                <a:cubicBezTo>
                  <a:pt x="69393" y="132274"/>
                  <a:pt x="44446" y="116429"/>
                  <a:pt x="18960" y="125518"/>
                </a:cubicBezTo>
                <a:cubicBezTo>
                  <a:pt x="12538" y="127800"/>
                  <a:pt x="6089" y="131672"/>
                  <a:pt x="0" y="137774"/>
                </a:cubicBezTo>
              </a:path>
              <a:path w="190500" h="187283" fill="none" extrusionOk="0">
                <a:moveTo>
                  <a:pt x="69559" y="132377"/>
                </a:moveTo>
                <a:cubicBezTo>
                  <a:pt x="69354" y="132364"/>
                  <a:pt x="50138" y="130979"/>
                  <a:pt x="28242" y="140581"/>
                </a:cubicBezTo>
                <a:cubicBezTo>
                  <a:pt x="18896" y="144683"/>
                  <a:pt x="9063" y="150773"/>
                  <a:pt x="0" y="159836"/>
                </a:cubicBezTo>
              </a:path>
              <a:path w="190500" h="187283" fill="none" extrusionOk="0">
                <a:moveTo>
                  <a:pt x="69559" y="132377"/>
                </a:moveTo>
                <a:cubicBezTo>
                  <a:pt x="69559" y="132377"/>
                  <a:pt x="56573" y="140504"/>
                  <a:pt x="39754" y="153196"/>
                </a:cubicBezTo>
                <a:cubicBezTo>
                  <a:pt x="27370" y="162554"/>
                  <a:pt x="12897" y="174387"/>
                  <a:pt x="0" y="187283"/>
                </a:cubicBezTo>
              </a:path>
              <a:path w="190500" h="187283" fill="none" extrusionOk="0">
                <a:moveTo>
                  <a:pt x="78777" y="163439"/>
                </a:moveTo>
                <a:lnTo>
                  <a:pt x="78713" y="163439"/>
                </a:lnTo>
                <a:cubicBezTo>
                  <a:pt x="69277" y="163413"/>
                  <a:pt x="65226" y="158349"/>
                  <a:pt x="63483" y="153901"/>
                </a:cubicBezTo>
              </a:path>
              <a:path w="190500" h="187283" fill="none" extrusionOk="0">
                <a:moveTo>
                  <a:pt x="78649" y="163439"/>
                </a:moveTo>
                <a:lnTo>
                  <a:pt x="78725" y="163439"/>
                </a:lnTo>
              </a:path>
              <a:path w="190500" h="187283" fill="none" extrusionOk="0">
                <a:moveTo>
                  <a:pt x="95250" y="147299"/>
                </a:moveTo>
                <a:cubicBezTo>
                  <a:pt x="95250" y="147299"/>
                  <a:pt x="95250" y="147452"/>
                  <a:pt x="95237" y="147735"/>
                </a:cubicBezTo>
                <a:cubicBezTo>
                  <a:pt x="95135" y="150311"/>
                  <a:pt x="93891" y="163400"/>
                  <a:pt x="78713" y="163439"/>
                </a:cubicBezTo>
              </a:path>
              <a:path w="190500" h="187283" fill="none" extrusionOk="0">
                <a:moveTo>
                  <a:pt x="65598" y="81701"/>
                </a:moveTo>
                <a:cubicBezTo>
                  <a:pt x="65598" y="84700"/>
                  <a:pt x="63162" y="87149"/>
                  <a:pt x="60150" y="87149"/>
                </a:cubicBezTo>
                <a:cubicBezTo>
                  <a:pt x="57150" y="87149"/>
                  <a:pt x="54701" y="84713"/>
                  <a:pt x="54701" y="81701"/>
                </a:cubicBezTo>
                <a:cubicBezTo>
                  <a:pt x="54701" y="78701"/>
                  <a:pt x="57137" y="76252"/>
                  <a:pt x="60150" y="76252"/>
                </a:cubicBezTo>
                <a:cubicBezTo>
                  <a:pt x="63162" y="76265"/>
                  <a:pt x="65598" y="78701"/>
                  <a:pt x="65598" y="81701"/>
                </a:cubicBezTo>
                <a:close/>
              </a:path>
              <a:path w="190500" h="187283" fill="none" extrusionOk="0">
                <a:moveTo>
                  <a:pt x="41613" y="71611"/>
                </a:moveTo>
                <a:cubicBezTo>
                  <a:pt x="41613" y="71611"/>
                  <a:pt x="62893" y="53908"/>
                  <a:pt x="82751" y="73752"/>
                </a:cubicBezTo>
              </a:path>
              <a:path w="190500" h="187283" fill="none" extrusionOk="0">
                <a:moveTo>
                  <a:pt x="95250" y="16295"/>
                </a:moveTo>
                <a:cubicBezTo>
                  <a:pt x="69547" y="17346"/>
                  <a:pt x="60150" y="29614"/>
                  <a:pt x="60150" y="29614"/>
                </a:cubicBezTo>
                <a:cubicBezTo>
                  <a:pt x="60150" y="29614"/>
                  <a:pt x="28280" y="-7960"/>
                  <a:pt x="16691" y="1539"/>
                </a:cubicBezTo>
                <a:cubicBezTo>
                  <a:pt x="-2154" y="16987"/>
                  <a:pt x="20486" y="62304"/>
                  <a:pt x="14948" y="76791"/>
                </a:cubicBezTo>
                <a:cubicBezTo>
                  <a:pt x="9012" y="92302"/>
                  <a:pt x="11294" y="109724"/>
                  <a:pt x="18947" y="125518"/>
                </a:cubicBezTo>
                <a:cubicBezTo>
                  <a:pt x="21486" y="130761"/>
                  <a:pt x="24614" y="135812"/>
                  <a:pt x="28229" y="140568"/>
                </a:cubicBezTo>
                <a:cubicBezTo>
                  <a:pt x="31665" y="145081"/>
                  <a:pt x="35523" y="149324"/>
                  <a:pt x="39741" y="153196"/>
                </a:cubicBezTo>
                <a:cubicBezTo>
                  <a:pt x="45587" y="158541"/>
                  <a:pt x="52112" y="163157"/>
                  <a:pt x="59060" y="166733"/>
                </a:cubicBezTo>
                <a:cubicBezTo>
                  <a:pt x="59240" y="166823"/>
                  <a:pt x="59419" y="166913"/>
                  <a:pt x="59586" y="167002"/>
                </a:cubicBezTo>
              </a:path>
              <a:path w="190500" h="187283" fill="none" extrusionOk="0">
                <a:moveTo>
                  <a:pt x="59599" y="167015"/>
                </a:moveTo>
                <a:cubicBezTo>
                  <a:pt x="59599" y="167015"/>
                  <a:pt x="74598" y="176771"/>
                  <a:pt x="95237" y="176771"/>
                </a:cubicBezTo>
              </a:path>
              <a:path w="190500" h="187283" fill="none" extrusionOk="0">
                <a:moveTo>
                  <a:pt x="95250" y="126646"/>
                </a:moveTo>
                <a:lnTo>
                  <a:pt x="95250" y="147299"/>
                </a:lnTo>
              </a:path>
              <a:path w="190500" h="187283" fill="none" extrusionOk="0">
                <a:moveTo>
                  <a:pt x="50766" y="36345"/>
                </a:moveTo>
                <a:cubicBezTo>
                  <a:pt x="50766" y="36345"/>
                  <a:pt x="30767" y="8141"/>
                  <a:pt x="23075" y="14872"/>
                </a:cubicBezTo>
                <a:cubicBezTo>
                  <a:pt x="14614" y="22281"/>
                  <a:pt x="26665" y="59420"/>
                  <a:pt x="26665" y="59420"/>
                </a:cubicBezTo>
                <a:cubicBezTo>
                  <a:pt x="26665" y="59420"/>
                  <a:pt x="30831" y="47087"/>
                  <a:pt x="35408" y="42498"/>
                </a:cubicBezTo>
                <a:cubicBezTo>
                  <a:pt x="40895" y="37011"/>
                  <a:pt x="50766" y="36345"/>
                  <a:pt x="50766" y="36345"/>
                </a:cubicBezTo>
                <a:close/>
              </a:path>
              <a:path w="190500" h="187283" fill="none" extrusionOk="0">
                <a:moveTo>
                  <a:pt x="95237" y="126646"/>
                </a:moveTo>
                <a:lnTo>
                  <a:pt x="95237" y="126633"/>
                </a:lnTo>
                <a:lnTo>
                  <a:pt x="114262" y="105776"/>
                </a:lnTo>
                <a:lnTo>
                  <a:pt x="95237" y="105776"/>
                </a:lnTo>
              </a:path>
              <a:path w="190500" h="187283" fill="none" extrusionOk="0">
                <a:moveTo>
                  <a:pt x="120928" y="132377"/>
                </a:moveTo>
                <a:cubicBezTo>
                  <a:pt x="120928" y="132377"/>
                  <a:pt x="145952" y="116403"/>
                  <a:pt x="171527" y="125518"/>
                </a:cubicBezTo>
                <a:cubicBezTo>
                  <a:pt x="177950" y="127800"/>
                  <a:pt x="184398" y="131672"/>
                  <a:pt x="190500" y="137774"/>
                </a:cubicBezTo>
              </a:path>
              <a:path w="190500" h="187283" fill="none" extrusionOk="0">
                <a:moveTo>
                  <a:pt x="120928" y="132377"/>
                </a:moveTo>
                <a:cubicBezTo>
                  <a:pt x="120928" y="132377"/>
                  <a:pt x="140221" y="130928"/>
                  <a:pt x="162245" y="140581"/>
                </a:cubicBezTo>
                <a:cubicBezTo>
                  <a:pt x="171591" y="144683"/>
                  <a:pt x="181424" y="150773"/>
                  <a:pt x="190487" y="159836"/>
                </a:cubicBezTo>
              </a:path>
              <a:path w="190500" h="187283" fill="none" extrusionOk="0">
                <a:moveTo>
                  <a:pt x="120928" y="132377"/>
                </a:moveTo>
                <a:cubicBezTo>
                  <a:pt x="120928" y="132377"/>
                  <a:pt x="133914" y="140504"/>
                  <a:pt x="150733" y="153196"/>
                </a:cubicBezTo>
                <a:cubicBezTo>
                  <a:pt x="163130" y="162554"/>
                  <a:pt x="177591" y="174387"/>
                  <a:pt x="190500" y="187283"/>
                </a:cubicBezTo>
              </a:path>
              <a:path w="190500" h="187283" fill="none" extrusionOk="0">
                <a:moveTo>
                  <a:pt x="111762" y="163439"/>
                </a:moveTo>
                <a:cubicBezTo>
                  <a:pt x="121197" y="163413"/>
                  <a:pt x="125248" y="158349"/>
                  <a:pt x="126991" y="153901"/>
                </a:cubicBezTo>
              </a:path>
              <a:path w="190500" h="187283" fill="none" extrusionOk="0">
                <a:moveTo>
                  <a:pt x="111839" y="163439"/>
                </a:moveTo>
                <a:lnTo>
                  <a:pt x="111698" y="163439"/>
                </a:lnTo>
              </a:path>
              <a:path w="190500" h="187283" fill="none" extrusionOk="0">
                <a:moveTo>
                  <a:pt x="95237" y="147299"/>
                </a:moveTo>
                <a:cubicBezTo>
                  <a:pt x="95237" y="147299"/>
                  <a:pt x="95237" y="147452"/>
                  <a:pt x="95250" y="147735"/>
                </a:cubicBezTo>
                <a:cubicBezTo>
                  <a:pt x="95353" y="150311"/>
                  <a:pt x="96596" y="163400"/>
                  <a:pt x="111775" y="163439"/>
                </a:cubicBezTo>
              </a:path>
              <a:path w="190500" h="187283" fill="none" extrusionOk="0">
                <a:moveTo>
                  <a:pt x="124889" y="81701"/>
                </a:moveTo>
                <a:cubicBezTo>
                  <a:pt x="124889" y="84700"/>
                  <a:pt x="127325" y="87149"/>
                  <a:pt x="130337" y="87149"/>
                </a:cubicBezTo>
                <a:cubicBezTo>
                  <a:pt x="133337" y="87149"/>
                  <a:pt x="135773" y="84713"/>
                  <a:pt x="135773" y="81701"/>
                </a:cubicBezTo>
                <a:cubicBezTo>
                  <a:pt x="135773" y="78701"/>
                  <a:pt x="133337" y="76252"/>
                  <a:pt x="130337" y="76252"/>
                </a:cubicBezTo>
                <a:cubicBezTo>
                  <a:pt x="127325" y="76265"/>
                  <a:pt x="124889" y="78701"/>
                  <a:pt x="124889" y="81701"/>
                </a:cubicBezTo>
                <a:close/>
              </a:path>
              <a:path w="190500" h="187283" fill="none" extrusionOk="0">
                <a:moveTo>
                  <a:pt x="148875" y="71611"/>
                </a:moveTo>
                <a:cubicBezTo>
                  <a:pt x="148875" y="71611"/>
                  <a:pt x="127594" y="53908"/>
                  <a:pt x="107736" y="73752"/>
                </a:cubicBezTo>
              </a:path>
              <a:path w="190500" h="187283" fill="none" extrusionOk="0">
                <a:moveTo>
                  <a:pt x="95237" y="16295"/>
                </a:moveTo>
                <a:cubicBezTo>
                  <a:pt x="120941" y="17346"/>
                  <a:pt x="130337" y="29614"/>
                  <a:pt x="130337" y="29614"/>
                </a:cubicBezTo>
                <a:cubicBezTo>
                  <a:pt x="130337" y="29614"/>
                  <a:pt x="162220" y="-7960"/>
                  <a:pt x="173796" y="1539"/>
                </a:cubicBezTo>
                <a:cubicBezTo>
                  <a:pt x="192641" y="16987"/>
                  <a:pt x="170001" y="62304"/>
                  <a:pt x="175539" y="76791"/>
                </a:cubicBezTo>
                <a:cubicBezTo>
                  <a:pt x="181475" y="92302"/>
                  <a:pt x="179193" y="109724"/>
                  <a:pt x="171540" y="125518"/>
                </a:cubicBezTo>
                <a:cubicBezTo>
                  <a:pt x="169001" y="130761"/>
                  <a:pt x="165873" y="135812"/>
                  <a:pt x="162271" y="140568"/>
                </a:cubicBezTo>
                <a:cubicBezTo>
                  <a:pt x="158835" y="145081"/>
                  <a:pt x="154977" y="149324"/>
                  <a:pt x="150759" y="153196"/>
                </a:cubicBezTo>
                <a:cubicBezTo>
                  <a:pt x="144913" y="158541"/>
                  <a:pt x="138388" y="163157"/>
                  <a:pt x="131440" y="166733"/>
                </a:cubicBezTo>
                <a:cubicBezTo>
                  <a:pt x="131260" y="166823"/>
                  <a:pt x="131081" y="166913"/>
                  <a:pt x="130914" y="167002"/>
                </a:cubicBezTo>
              </a:path>
              <a:path w="190500" h="187283" fill="none" extrusionOk="0">
                <a:moveTo>
                  <a:pt x="130876" y="167015"/>
                </a:moveTo>
                <a:cubicBezTo>
                  <a:pt x="130876" y="167015"/>
                  <a:pt x="115877" y="176771"/>
                  <a:pt x="95250" y="176771"/>
                </a:cubicBezTo>
                <a:lnTo>
                  <a:pt x="95237" y="176771"/>
                </a:lnTo>
              </a:path>
              <a:path w="190500" h="187283" fill="none" extrusionOk="0">
                <a:moveTo>
                  <a:pt x="95237" y="147299"/>
                </a:moveTo>
                <a:lnTo>
                  <a:pt x="95237" y="126646"/>
                </a:lnTo>
              </a:path>
              <a:path w="190500" h="187283" fill="none" extrusionOk="0">
                <a:moveTo>
                  <a:pt x="139721" y="36345"/>
                </a:moveTo>
                <a:cubicBezTo>
                  <a:pt x="139721" y="36345"/>
                  <a:pt x="159720" y="8141"/>
                  <a:pt x="167412" y="14872"/>
                </a:cubicBezTo>
                <a:cubicBezTo>
                  <a:pt x="175873" y="22281"/>
                  <a:pt x="163822" y="59420"/>
                  <a:pt x="163822" y="59420"/>
                </a:cubicBezTo>
                <a:cubicBezTo>
                  <a:pt x="163822" y="59420"/>
                  <a:pt x="159656" y="47087"/>
                  <a:pt x="155079" y="42498"/>
                </a:cubicBezTo>
                <a:cubicBezTo>
                  <a:pt x="149580" y="37011"/>
                  <a:pt x="139721" y="36345"/>
                  <a:pt x="139721" y="36345"/>
                </a:cubicBezTo>
                <a:close/>
              </a:path>
            </a:pathLst>
          </a:custGeom>
          <a:solidFill>
            <a:schemeClr val="accent3"/>
          </a:solidFill>
          <a:ln w="95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9"/>
          <p:cNvSpPr/>
          <p:nvPr/>
        </p:nvSpPr>
        <p:spPr>
          <a:xfrm>
            <a:off x="1217358" y="2284021"/>
            <a:ext cx="836295" cy="717854"/>
          </a:xfrm>
          <a:custGeom>
            <a:avLst/>
            <a:gdLst/>
            <a:ahLst/>
            <a:cxnLst/>
            <a:rect l="l" t="t" r="r" b="b"/>
            <a:pathLst>
              <a:path w="190500" h="177467" extrusionOk="0">
                <a:moveTo>
                  <a:pt x="53103" y="144244"/>
                </a:moveTo>
                <a:cubicBezTo>
                  <a:pt x="53711" y="151025"/>
                  <a:pt x="54203" y="156578"/>
                  <a:pt x="54371" y="158364"/>
                </a:cubicBezTo>
                <a:lnTo>
                  <a:pt x="40834" y="158364"/>
                </a:lnTo>
                <a:cubicBezTo>
                  <a:pt x="40834" y="158364"/>
                  <a:pt x="42930" y="144826"/>
                  <a:pt x="53103" y="144244"/>
                </a:cubicBezTo>
                <a:close/>
                <a:moveTo>
                  <a:pt x="31903" y="12606"/>
                </a:moveTo>
                <a:cubicBezTo>
                  <a:pt x="34815" y="6200"/>
                  <a:pt x="31903" y="3029"/>
                  <a:pt x="31903" y="3029"/>
                </a:cubicBezTo>
                <a:cubicBezTo>
                  <a:pt x="30273" y="3029"/>
                  <a:pt x="28707" y="3339"/>
                  <a:pt x="27244" y="3870"/>
                </a:cubicBezTo>
                <a:cubicBezTo>
                  <a:pt x="21420" y="6005"/>
                  <a:pt x="15790" y="8918"/>
                  <a:pt x="15208" y="12412"/>
                </a:cubicBezTo>
                <a:cubicBezTo>
                  <a:pt x="14625" y="15906"/>
                  <a:pt x="12684" y="20372"/>
                  <a:pt x="7054" y="20177"/>
                </a:cubicBezTo>
                <a:cubicBezTo>
                  <a:pt x="1424" y="19983"/>
                  <a:pt x="-854" y="28059"/>
                  <a:pt x="285" y="31981"/>
                </a:cubicBezTo>
                <a:cubicBezTo>
                  <a:pt x="1424" y="35903"/>
                  <a:pt x="8995" y="48133"/>
                  <a:pt x="17537" y="41921"/>
                </a:cubicBezTo>
                <a:cubicBezTo>
                  <a:pt x="26079" y="35708"/>
                  <a:pt x="31127" y="31049"/>
                  <a:pt x="34815" y="40756"/>
                </a:cubicBezTo>
                <a:cubicBezTo>
                  <a:pt x="38504" y="50463"/>
                  <a:pt x="38698" y="68479"/>
                  <a:pt x="37922" y="81305"/>
                </a:cubicBezTo>
                <a:cubicBezTo>
                  <a:pt x="37145" y="94131"/>
                  <a:pt x="48987" y="103061"/>
                  <a:pt x="49764" y="109079"/>
                </a:cubicBezTo>
                <a:cubicBezTo>
                  <a:pt x="50243" y="112794"/>
                  <a:pt x="51899" y="130900"/>
                  <a:pt x="53103" y="144244"/>
                </a:cubicBezTo>
                <a:cubicBezTo>
                  <a:pt x="53711" y="151025"/>
                  <a:pt x="54203" y="156578"/>
                  <a:pt x="54371" y="158364"/>
                </a:cubicBezTo>
                <a:cubicBezTo>
                  <a:pt x="54410" y="158752"/>
                  <a:pt x="54423" y="158972"/>
                  <a:pt x="54423" y="158972"/>
                </a:cubicBezTo>
                <a:lnTo>
                  <a:pt x="46658" y="168485"/>
                </a:lnTo>
                <a:cubicBezTo>
                  <a:pt x="46658" y="168485"/>
                  <a:pt x="38892" y="167799"/>
                  <a:pt x="38892" y="177467"/>
                </a:cubicBezTo>
                <a:lnTo>
                  <a:pt x="53453" y="177467"/>
                </a:lnTo>
                <a:lnTo>
                  <a:pt x="67236" y="159555"/>
                </a:lnTo>
                <a:lnTo>
                  <a:pt x="67236" y="108885"/>
                </a:lnTo>
                <a:cubicBezTo>
                  <a:pt x="67236" y="108885"/>
                  <a:pt x="94027" y="112573"/>
                  <a:pt x="100822" y="104226"/>
                </a:cubicBezTo>
                <a:cubicBezTo>
                  <a:pt x="107617" y="95878"/>
                  <a:pt x="122565" y="87336"/>
                  <a:pt x="132078" y="96266"/>
                </a:cubicBezTo>
                <a:cubicBezTo>
                  <a:pt x="140387" y="104057"/>
                  <a:pt x="145434" y="120002"/>
                  <a:pt x="158092" y="127664"/>
                </a:cubicBezTo>
                <a:lnTo>
                  <a:pt x="158105" y="127664"/>
                </a:lnTo>
                <a:cubicBezTo>
                  <a:pt x="159943" y="128777"/>
                  <a:pt x="161936" y="129709"/>
                  <a:pt x="164110" y="130421"/>
                </a:cubicBezTo>
                <a:cubicBezTo>
                  <a:pt x="181389" y="136051"/>
                  <a:pt x="181000" y="157212"/>
                  <a:pt x="181000" y="157212"/>
                </a:cubicBezTo>
                <a:cubicBezTo>
                  <a:pt x="181000" y="157212"/>
                  <a:pt x="175901" y="157419"/>
                  <a:pt x="173131" y="161095"/>
                </a:cubicBezTo>
                <a:cubicBezTo>
                  <a:pt x="172096" y="162467"/>
                  <a:pt x="171384" y="164317"/>
                  <a:pt x="171384" y="166815"/>
                </a:cubicBezTo>
                <a:lnTo>
                  <a:pt x="185258" y="166815"/>
                </a:lnTo>
                <a:lnTo>
                  <a:pt x="190500" y="159153"/>
                </a:lnTo>
                <a:lnTo>
                  <a:pt x="189529" y="130227"/>
                </a:lnTo>
                <a:cubicBezTo>
                  <a:pt x="189529" y="130227"/>
                  <a:pt x="166815" y="126927"/>
                  <a:pt x="165068" y="93535"/>
                </a:cubicBezTo>
                <a:cubicBezTo>
                  <a:pt x="163321" y="60144"/>
                  <a:pt x="145654" y="60920"/>
                  <a:pt x="145654" y="60920"/>
                </a:cubicBezTo>
                <a:cubicBezTo>
                  <a:pt x="138860" y="58396"/>
                  <a:pt x="107215" y="60920"/>
                  <a:pt x="92655" y="54902"/>
                </a:cubicBezTo>
                <a:cubicBezTo>
                  <a:pt x="78095" y="48884"/>
                  <a:pt x="54799" y="21899"/>
                  <a:pt x="47616" y="12580"/>
                </a:cubicBezTo>
                <a:cubicBezTo>
                  <a:pt x="47098" y="11907"/>
                  <a:pt x="46567" y="11273"/>
                  <a:pt x="46049" y="10678"/>
                </a:cubicBezTo>
                <a:cubicBezTo>
                  <a:pt x="46490" y="14535"/>
                  <a:pt x="37960" y="27865"/>
                  <a:pt x="33185" y="23840"/>
                </a:cubicBezTo>
                <a:cubicBezTo>
                  <a:pt x="33198" y="23866"/>
                  <a:pt x="28991" y="19013"/>
                  <a:pt x="31903" y="12606"/>
                </a:cubicBezTo>
                <a:close/>
                <a:moveTo>
                  <a:pt x="158092" y="127677"/>
                </a:moveTo>
                <a:cubicBezTo>
                  <a:pt x="158364" y="127897"/>
                  <a:pt x="167579" y="135495"/>
                  <a:pt x="166039" y="150042"/>
                </a:cubicBezTo>
                <a:cubicBezTo>
                  <a:pt x="166039" y="150042"/>
                  <a:pt x="156526" y="151789"/>
                  <a:pt x="156526" y="161108"/>
                </a:cubicBezTo>
                <a:lnTo>
                  <a:pt x="173118" y="161108"/>
                </a:lnTo>
                <a:cubicBezTo>
                  <a:pt x="175888" y="157432"/>
                  <a:pt x="180987" y="157225"/>
                  <a:pt x="180987" y="157225"/>
                </a:cubicBezTo>
                <a:cubicBezTo>
                  <a:pt x="180987" y="157225"/>
                  <a:pt x="181376" y="136064"/>
                  <a:pt x="164097" y="130434"/>
                </a:cubicBezTo>
                <a:cubicBezTo>
                  <a:pt x="161923" y="129722"/>
                  <a:pt x="159930" y="128790"/>
                  <a:pt x="158092" y="127677"/>
                </a:cubicBezTo>
                <a:close/>
                <a:moveTo>
                  <a:pt x="31903" y="3016"/>
                </a:moveTo>
                <a:cubicBezTo>
                  <a:pt x="31903" y="3016"/>
                  <a:pt x="34815" y="6187"/>
                  <a:pt x="31903" y="12593"/>
                </a:cubicBezTo>
                <a:cubicBezTo>
                  <a:pt x="28991" y="19000"/>
                  <a:pt x="33198" y="23853"/>
                  <a:pt x="33198" y="23853"/>
                </a:cubicBezTo>
                <a:cubicBezTo>
                  <a:pt x="37973" y="27865"/>
                  <a:pt x="46502" y="14547"/>
                  <a:pt x="46062" y="10691"/>
                </a:cubicBezTo>
                <a:cubicBezTo>
                  <a:pt x="44005" y="-7468"/>
                  <a:pt x="31903" y="3016"/>
                  <a:pt x="31903" y="3016"/>
                </a:cubicBezTo>
                <a:close/>
              </a:path>
              <a:path w="190500" h="177467" fill="none" extrusionOk="0">
                <a:moveTo>
                  <a:pt x="158092" y="52197"/>
                </a:moveTo>
                <a:lnTo>
                  <a:pt x="151323" y="62435"/>
                </a:lnTo>
              </a:path>
              <a:path w="190500" h="177467" fill="none" extrusionOk="0">
                <a:moveTo>
                  <a:pt x="158092" y="127677"/>
                </a:moveTo>
                <a:cubicBezTo>
                  <a:pt x="158364" y="127897"/>
                  <a:pt x="167579" y="135495"/>
                  <a:pt x="166039" y="150042"/>
                </a:cubicBezTo>
                <a:cubicBezTo>
                  <a:pt x="166039" y="150042"/>
                  <a:pt x="156526" y="151789"/>
                  <a:pt x="156526" y="161108"/>
                </a:cubicBezTo>
                <a:lnTo>
                  <a:pt x="173118" y="161108"/>
                </a:lnTo>
              </a:path>
              <a:path w="190500" h="177467" fill="none" extrusionOk="0">
                <a:moveTo>
                  <a:pt x="31903" y="3016"/>
                </a:moveTo>
                <a:cubicBezTo>
                  <a:pt x="30273" y="3016"/>
                  <a:pt x="28707" y="3326"/>
                  <a:pt x="27244" y="3857"/>
                </a:cubicBezTo>
                <a:cubicBezTo>
                  <a:pt x="21420" y="5993"/>
                  <a:pt x="15790" y="8905"/>
                  <a:pt x="15208" y="12399"/>
                </a:cubicBezTo>
                <a:cubicBezTo>
                  <a:pt x="14625" y="15894"/>
                  <a:pt x="12684" y="20359"/>
                  <a:pt x="7054" y="20165"/>
                </a:cubicBezTo>
                <a:cubicBezTo>
                  <a:pt x="1424" y="19970"/>
                  <a:pt x="-854" y="28046"/>
                  <a:pt x="285" y="31968"/>
                </a:cubicBezTo>
                <a:cubicBezTo>
                  <a:pt x="1424" y="35890"/>
                  <a:pt x="8995" y="48120"/>
                  <a:pt x="17537" y="41908"/>
                </a:cubicBezTo>
                <a:cubicBezTo>
                  <a:pt x="26079" y="35695"/>
                  <a:pt x="31127" y="31036"/>
                  <a:pt x="34815" y="40743"/>
                </a:cubicBezTo>
                <a:cubicBezTo>
                  <a:pt x="38504" y="50450"/>
                  <a:pt x="38698" y="68466"/>
                  <a:pt x="37922" y="81292"/>
                </a:cubicBezTo>
                <a:cubicBezTo>
                  <a:pt x="37145" y="94118"/>
                  <a:pt x="48987" y="103048"/>
                  <a:pt x="49764" y="109066"/>
                </a:cubicBezTo>
                <a:cubicBezTo>
                  <a:pt x="50243" y="112781"/>
                  <a:pt x="51899" y="130887"/>
                  <a:pt x="53103" y="144231"/>
                </a:cubicBezTo>
                <a:cubicBezTo>
                  <a:pt x="53711" y="151013"/>
                  <a:pt x="54203" y="156565"/>
                  <a:pt x="54371" y="158351"/>
                </a:cubicBezTo>
                <a:cubicBezTo>
                  <a:pt x="54410" y="158739"/>
                  <a:pt x="54423" y="158959"/>
                  <a:pt x="54423" y="158959"/>
                </a:cubicBezTo>
                <a:lnTo>
                  <a:pt x="46658" y="168472"/>
                </a:lnTo>
                <a:cubicBezTo>
                  <a:pt x="46658" y="168472"/>
                  <a:pt x="38892" y="167786"/>
                  <a:pt x="38892" y="177454"/>
                </a:cubicBezTo>
                <a:lnTo>
                  <a:pt x="53453" y="177454"/>
                </a:lnTo>
                <a:lnTo>
                  <a:pt x="67236" y="159542"/>
                </a:lnTo>
                <a:lnTo>
                  <a:pt x="67236" y="108872"/>
                </a:lnTo>
                <a:cubicBezTo>
                  <a:pt x="67236" y="108872"/>
                  <a:pt x="94027" y="112561"/>
                  <a:pt x="100822" y="104213"/>
                </a:cubicBezTo>
                <a:cubicBezTo>
                  <a:pt x="107617" y="95865"/>
                  <a:pt x="122565" y="87323"/>
                  <a:pt x="132078" y="96253"/>
                </a:cubicBezTo>
                <a:cubicBezTo>
                  <a:pt x="140387" y="104044"/>
                  <a:pt x="145434" y="119990"/>
                  <a:pt x="158092" y="127651"/>
                </a:cubicBezTo>
                <a:lnTo>
                  <a:pt x="158105" y="127651"/>
                </a:lnTo>
                <a:cubicBezTo>
                  <a:pt x="159943" y="128764"/>
                  <a:pt x="161936" y="129696"/>
                  <a:pt x="164110" y="130408"/>
                </a:cubicBezTo>
                <a:cubicBezTo>
                  <a:pt x="181389" y="136038"/>
                  <a:pt x="181000" y="157199"/>
                  <a:pt x="181000" y="157199"/>
                </a:cubicBezTo>
                <a:cubicBezTo>
                  <a:pt x="181000" y="157199"/>
                  <a:pt x="175901" y="157406"/>
                  <a:pt x="173131" y="161082"/>
                </a:cubicBezTo>
                <a:cubicBezTo>
                  <a:pt x="172096" y="162454"/>
                  <a:pt x="171384" y="164304"/>
                  <a:pt x="171384" y="166802"/>
                </a:cubicBezTo>
                <a:lnTo>
                  <a:pt x="185258" y="166802"/>
                </a:lnTo>
                <a:lnTo>
                  <a:pt x="190500" y="159140"/>
                </a:lnTo>
                <a:lnTo>
                  <a:pt x="189529" y="130214"/>
                </a:lnTo>
                <a:cubicBezTo>
                  <a:pt x="189529" y="130214"/>
                  <a:pt x="166815" y="126914"/>
                  <a:pt x="165068" y="93522"/>
                </a:cubicBezTo>
                <a:cubicBezTo>
                  <a:pt x="163321" y="60131"/>
                  <a:pt x="145654" y="60907"/>
                  <a:pt x="145654" y="60907"/>
                </a:cubicBezTo>
                <a:cubicBezTo>
                  <a:pt x="138860" y="58384"/>
                  <a:pt x="107215" y="60907"/>
                  <a:pt x="92655" y="54889"/>
                </a:cubicBezTo>
                <a:cubicBezTo>
                  <a:pt x="78095" y="48871"/>
                  <a:pt x="54799" y="21886"/>
                  <a:pt x="47616" y="12567"/>
                </a:cubicBezTo>
                <a:cubicBezTo>
                  <a:pt x="47098" y="11894"/>
                  <a:pt x="46567" y="11260"/>
                  <a:pt x="46049" y="10665"/>
                </a:cubicBezTo>
              </a:path>
              <a:path w="190500" h="177467" fill="none" extrusionOk="0">
                <a:moveTo>
                  <a:pt x="46062" y="10691"/>
                </a:moveTo>
                <a:cubicBezTo>
                  <a:pt x="44005" y="-7481"/>
                  <a:pt x="31903" y="3016"/>
                  <a:pt x="31903" y="3016"/>
                </a:cubicBezTo>
                <a:cubicBezTo>
                  <a:pt x="31903" y="3016"/>
                  <a:pt x="34815" y="6187"/>
                  <a:pt x="31903" y="12593"/>
                </a:cubicBezTo>
                <a:cubicBezTo>
                  <a:pt x="28991" y="19000"/>
                  <a:pt x="33198" y="23853"/>
                  <a:pt x="33198" y="23853"/>
                </a:cubicBezTo>
                <a:cubicBezTo>
                  <a:pt x="37973" y="27878"/>
                  <a:pt x="46502" y="14547"/>
                  <a:pt x="46062" y="10691"/>
                </a:cubicBezTo>
                <a:close/>
              </a:path>
              <a:path w="190500" h="177467" fill="none" extrusionOk="0">
                <a:moveTo>
                  <a:pt x="54423" y="158364"/>
                </a:moveTo>
                <a:lnTo>
                  <a:pt x="40834" y="158364"/>
                </a:lnTo>
                <a:cubicBezTo>
                  <a:pt x="40834" y="158364"/>
                  <a:pt x="42917" y="144826"/>
                  <a:pt x="53103" y="144244"/>
                </a:cubicBezTo>
              </a:path>
            </a:pathLst>
          </a:custGeom>
          <a:solidFill>
            <a:schemeClr val="accent1"/>
          </a:solidFill>
          <a:ln w="95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0"/>
          <p:cNvSpPr/>
          <p:nvPr/>
        </p:nvSpPr>
        <p:spPr>
          <a:xfrm>
            <a:off x="3644850" y="2313083"/>
            <a:ext cx="1854300" cy="1854300"/>
          </a:xfrm>
          <a:prstGeom prst="cube">
            <a:avLst>
              <a:gd name="adj" fmla="val 17261"/>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100" b="1">
                <a:solidFill>
                  <a:srgbClr val="FFFFFF"/>
                </a:solidFill>
                <a:latin typeface="Google Sans"/>
                <a:ea typeface="Google Sans"/>
                <a:cs typeface="Google Sans"/>
                <a:sym typeface="Google Sans"/>
              </a:rPr>
              <a:t>Model</a:t>
            </a:r>
            <a:endParaRPr sz="3100" b="1">
              <a:solidFill>
                <a:srgbClr val="FFFFFF"/>
              </a:solidFill>
              <a:latin typeface="Google Sans"/>
              <a:ea typeface="Google Sans"/>
              <a:cs typeface="Google Sans"/>
              <a:sym typeface="Google Sans"/>
            </a:endParaRPr>
          </a:p>
          <a:p>
            <a:pPr marL="0" lvl="0" indent="0" algn="ctr" rtl="0">
              <a:spcBef>
                <a:spcPts val="0"/>
              </a:spcBef>
              <a:spcAft>
                <a:spcPts val="0"/>
              </a:spcAft>
              <a:buNone/>
            </a:pPr>
            <a:endParaRPr sz="3100" b="1">
              <a:solidFill>
                <a:srgbClr val="FFFFFF"/>
              </a:solidFill>
              <a:latin typeface="Google Sans"/>
              <a:ea typeface="Google Sans"/>
              <a:cs typeface="Google Sans"/>
              <a:sym typeface="Google Sans"/>
            </a:endParaRPr>
          </a:p>
        </p:txBody>
      </p:sp>
      <p:sp>
        <p:nvSpPr>
          <p:cNvPr id="469" name="Google Shape;469;p70"/>
          <p:cNvSpPr/>
          <p:nvPr/>
        </p:nvSpPr>
        <p:spPr>
          <a:xfrm>
            <a:off x="3748900" y="3653607"/>
            <a:ext cx="1313400" cy="3963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rgbClr val="FFFFFF"/>
                </a:solidFill>
                <a:latin typeface="Google Sans"/>
                <a:ea typeface="Google Sans"/>
                <a:cs typeface="Google Sans"/>
                <a:sym typeface="Google Sans"/>
              </a:rPr>
              <a:t>RULES</a:t>
            </a:r>
            <a:endParaRPr sz="2200" b="1">
              <a:solidFill>
                <a:srgbClr val="FFFFFF"/>
              </a:solidFill>
              <a:latin typeface="Google Sans"/>
              <a:ea typeface="Google Sans"/>
              <a:cs typeface="Google Sans"/>
              <a:sym typeface="Google Sans"/>
            </a:endParaRPr>
          </a:p>
        </p:txBody>
      </p:sp>
      <p:sp>
        <p:nvSpPr>
          <p:cNvPr id="470" name="Google Shape;470;p70"/>
          <p:cNvSpPr txBox="1">
            <a:spLocks noGrp="1"/>
          </p:cNvSpPr>
          <p:nvPr>
            <p:ph type="title" idx="4294967295"/>
          </p:nvPr>
        </p:nvSpPr>
        <p:spPr>
          <a:xfrm>
            <a:off x="344500" y="603900"/>
            <a:ext cx="8616300" cy="9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After it’s</a:t>
            </a:r>
            <a:r>
              <a:rPr lang="en" b="1">
                <a:solidFill>
                  <a:schemeClr val="dk1"/>
                </a:solidFill>
              </a:rPr>
              <a:t> learned </a:t>
            </a:r>
            <a:r>
              <a:rPr lang="en"/>
              <a:t>you can make</a:t>
            </a:r>
            <a:r>
              <a:rPr lang="en" b="1"/>
              <a:t> predictions:</a:t>
            </a:r>
            <a:endParaRPr/>
          </a:p>
        </p:txBody>
      </p:sp>
      <p:sp>
        <p:nvSpPr>
          <p:cNvPr id="471" name="Google Shape;471;p70"/>
          <p:cNvSpPr txBox="1"/>
          <p:nvPr/>
        </p:nvSpPr>
        <p:spPr>
          <a:xfrm>
            <a:off x="514400" y="1600207"/>
            <a:ext cx="919200" cy="4464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rgbClr val="FFFFFF"/>
                </a:solidFill>
                <a:latin typeface="Google Sans"/>
                <a:ea typeface="Google Sans"/>
                <a:cs typeface="Google Sans"/>
                <a:sym typeface="Google Sans"/>
              </a:rPr>
              <a:t>NEW</a:t>
            </a:r>
            <a:endParaRPr sz="1700" b="1">
              <a:solidFill>
                <a:srgbClr val="FFFFFF"/>
              </a:solidFill>
              <a:latin typeface="Google Sans"/>
              <a:ea typeface="Google Sans"/>
              <a:cs typeface="Google Sans"/>
              <a:sym typeface="Google Sans"/>
            </a:endParaRPr>
          </a:p>
        </p:txBody>
      </p:sp>
      <p:cxnSp>
        <p:nvCxnSpPr>
          <p:cNvPr id="472" name="Google Shape;472;p70"/>
          <p:cNvCxnSpPr/>
          <p:nvPr/>
        </p:nvCxnSpPr>
        <p:spPr>
          <a:xfrm>
            <a:off x="2536350" y="3399668"/>
            <a:ext cx="1108500" cy="600"/>
          </a:xfrm>
          <a:prstGeom prst="curvedConnector3">
            <a:avLst>
              <a:gd name="adj1" fmla="val 50000"/>
            </a:avLst>
          </a:prstGeom>
          <a:noFill/>
          <a:ln w="76200" cap="flat" cmpd="sng">
            <a:solidFill>
              <a:schemeClr val="accent1"/>
            </a:solidFill>
            <a:prstDash val="solid"/>
            <a:round/>
            <a:headEnd type="none" w="med" len="med"/>
            <a:tailEnd type="oval" w="med" len="med"/>
          </a:ln>
        </p:spPr>
      </p:cxnSp>
      <p:cxnSp>
        <p:nvCxnSpPr>
          <p:cNvPr id="473" name="Google Shape;473;p70"/>
          <p:cNvCxnSpPr>
            <a:stCxn id="468" idx="5"/>
            <a:endCxn id="474" idx="1"/>
          </p:cNvCxnSpPr>
          <p:nvPr/>
        </p:nvCxnSpPr>
        <p:spPr>
          <a:xfrm>
            <a:off x="5499150" y="3080197"/>
            <a:ext cx="946500" cy="221400"/>
          </a:xfrm>
          <a:prstGeom prst="curvedConnector3">
            <a:avLst>
              <a:gd name="adj1" fmla="val 29126"/>
            </a:avLst>
          </a:prstGeom>
          <a:noFill/>
          <a:ln w="76200" cap="flat" cmpd="sng">
            <a:solidFill>
              <a:schemeClr val="accent4"/>
            </a:solidFill>
            <a:prstDash val="solid"/>
            <a:round/>
            <a:headEnd type="none" w="med" len="med"/>
            <a:tailEnd type="triangle" w="med" len="med"/>
          </a:ln>
        </p:spPr>
      </p:cxnSp>
      <p:sp>
        <p:nvSpPr>
          <p:cNvPr id="475" name="Google Shape;475;p70"/>
          <p:cNvSpPr/>
          <p:nvPr/>
        </p:nvSpPr>
        <p:spPr>
          <a:xfrm>
            <a:off x="514400" y="2042325"/>
            <a:ext cx="2242200" cy="2562900"/>
          </a:xfrm>
          <a:prstGeom prst="rect">
            <a:avLst/>
          </a:prstGeom>
          <a:solidFill>
            <a:schemeClr val="lt2"/>
          </a:solidFill>
          <a:ln>
            <a:noFill/>
          </a:ln>
          <a:effectLst>
            <a:outerShdw dist="133350" dir="26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0"/>
          <p:cNvSpPr/>
          <p:nvPr/>
        </p:nvSpPr>
        <p:spPr>
          <a:xfrm>
            <a:off x="1436076" y="1624225"/>
            <a:ext cx="13134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Google Sans"/>
                <a:ea typeface="Google Sans"/>
                <a:cs typeface="Google Sans"/>
                <a:sym typeface="Google Sans"/>
              </a:rPr>
              <a:t>UNLABELED</a:t>
            </a:r>
            <a:endParaRPr sz="1500" b="1">
              <a:solidFill>
                <a:schemeClr val="dk1"/>
              </a:solidFill>
              <a:latin typeface="Google Sans"/>
              <a:ea typeface="Google Sans"/>
              <a:cs typeface="Google Sans"/>
              <a:sym typeface="Google Sans"/>
            </a:endParaRPr>
          </a:p>
        </p:txBody>
      </p:sp>
      <p:sp>
        <p:nvSpPr>
          <p:cNvPr id="477" name="Google Shape;477;p70"/>
          <p:cNvSpPr/>
          <p:nvPr/>
        </p:nvSpPr>
        <p:spPr>
          <a:xfrm>
            <a:off x="514400" y="4208825"/>
            <a:ext cx="2242200" cy="396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Google Sans"/>
                <a:ea typeface="Google Sans"/>
                <a:cs typeface="Google Sans"/>
                <a:sym typeface="Google Sans"/>
              </a:rPr>
              <a:t>INPUTS</a:t>
            </a:r>
            <a:endParaRPr sz="1600" b="1">
              <a:solidFill>
                <a:srgbClr val="FFFFFF"/>
              </a:solidFill>
              <a:latin typeface="Google Sans"/>
              <a:ea typeface="Google Sans"/>
              <a:cs typeface="Google Sans"/>
              <a:sym typeface="Google Sans"/>
            </a:endParaRPr>
          </a:p>
        </p:txBody>
      </p:sp>
      <p:sp>
        <p:nvSpPr>
          <p:cNvPr id="478" name="Google Shape;478;p70"/>
          <p:cNvSpPr/>
          <p:nvPr/>
        </p:nvSpPr>
        <p:spPr>
          <a:xfrm>
            <a:off x="1166388" y="3219543"/>
            <a:ext cx="938213" cy="771606"/>
          </a:xfrm>
          <a:custGeom>
            <a:avLst/>
            <a:gdLst/>
            <a:ahLst/>
            <a:cxnLst/>
            <a:rect l="l" t="t" r="r" b="b"/>
            <a:pathLst>
              <a:path w="190500" h="187283" extrusionOk="0">
                <a:moveTo>
                  <a:pt x="130325" y="76265"/>
                </a:moveTo>
                <a:cubicBezTo>
                  <a:pt x="133324" y="76265"/>
                  <a:pt x="135760" y="78701"/>
                  <a:pt x="135760" y="81713"/>
                </a:cubicBezTo>
                <a:cubicBezTo>
                  <a:pt x="135760" y="84713"/>
                  <a:pt x="133324" y="87162"/>
                  <a:pt x="130325" y="87162"/>
                </a:cubicBezTo>
                <a:cubicBezTo>
                  <a:pt x="127325" y="87162"/>
                  <a:pt x="124876" y="84726"/>
                  <a:pt x="124876" y="81713"/>
                </a:cubicBezTo>
                <a:cubicBezTo>
                  <a:pt x="124889" y="78701"/>
                  <a:pt x="127325" y="76265"/>
                  <a:pt x="130325" y="76265"/>
                </a:cubicBezTo>
                <a:close/>
                <a:moveTo>
                  <a:pt x="54714" y="81701"/>
                </a:moveTo>
                <a:cubicBezTo>
                  <a:pt x="54714" y="84700"/>
                  <a:pt x="57150" y="87149"/>
                  <a:pt x="60163" y="87149"/>
                </a:cubicBezTo>
                <a:cubicBezTo>
                  <a:pt x="63175" y="87149"/>
                  <a:pt x="65611" y="84713"/>
                  <a:pt x="65611" y="81701"/>
                </a:cubicBezTo>
                <a:cubicBezTo>
                  <a:pt x="65611" y="78701"/>
                  <a:pt x="63175" y="76252"/>
                  <a:pt x="60163" y="76252"/>
                </a:cubicBezTo>
                <a:cubicBezTo>
                  <a:pt x="57150" y="76265"/>
                  <a:pt x="54714" y="78701"/>
                  <a:pt x="54714" y="81701"/>
                </a:cubicBezTo>
                <a:close/>
              </a:path>
              <a:path w="190500" h="187283" extrusionOk="0">
                <a:moveTo>
                  <a:pt x="50766" y="36345"/>
                </a:moveTo>
                <a:cubicBezTo>
                  <a:pt x="50766" y="36345"/>
                  <a:pt x="40895" y="37011"/>
                  <a:pt x="35408" y="42498"/>
                </a:cubicBezTo>
                <a:cubicBezTo>
                  <a:pt x="30831" y="47087"/>
                  <a:pt x="26665" y="59420"/>
                  <a:pt x="26665" y="59420"/>
                </a:cubicBezTo>
                <a:cubicBezTo>
                  <a:pt x="26665" y="59420"/>
                  <a:pt x="14614" y="22281"/>
                  <a:pt x="23075" y="14872"/>
                </a:cubicBezTo>
                <a:cubicBezTo>
                  <a:pt x="30767" y="8141"/>
                  <a:pt x="50766" y="36345"/>
                  <a:pt x="50766" y="36345"/>
                </a:cubicBezTo>
                <a:close/>
                <a:moveTo>
                  <a:pt x="139721" y="36345"/>
                </a:moveTo>
                <a:cubicBezTo>
                  <a:pt x="139721" y="36345"/>
                  <a:pt x="149592" y="37011"/>
                  <a:pt x="155079" y="42498"/>
                </a:cubicBezTo>
                <a:cubicBezTo>
                  <a:pt x="159669" y="47087"/>
                  <a:pt x="163822" y="59420"/>
                  <a:pt x="163822" y="59420"/>
                </a:cubicBezTo>
                <a:cubicBezTo>
                  <a:pt x="163822" y="59420"/>
                  <a:pt x="175873" y="22281"/>
                  <a:pt x="167412" y="14872"/>
                </a:cubicBezTo>
                <a:cubicBezTo>
                  <a:pt x="159720" y="8141"/>
                  <a:pt x="139721" y="36345"/>
                  <a:pt x="139721" y="36345"/>
                </a:cubicBezTo>
                <a:close/>
              </a:path>
              <a:path w="190500" h="187283" extrusionOk="0">
                <a:moveTo>
                  <a:pt x="120928" y="132377"/>
                </a:moveTo>
                <a:cubicBezTo>
                  <a:pt x="120928" y="132377"/>
                  <a:pt x="133914" y="140504"/>
                  <a:pt x="150733" y="153196"/>
                </a:cubicBezTo>
                <a:cubicBezTo>
                  <a:pt x="144888" y="158541"/>
                  <a:pt x="138362" y="163157"/>
                  <a:pt x="131414" y="166733"/>
                </a:cubicBezTo>
                <a:cubicBezTo>
                  <a:pt x="131235" y="166823"/>
                  <a:pt x="131055" y="166913"/>
                  <a:pt x="130889" y="167002"/>
                </a:cubicBezTo>
                <a:cubicBezTo>
                  <a:pt x="130889" y="167002"/>
                  <a:pt x="115890" y="176758"/>
                  <a:pt x="95263" y="176758"/>
                </a:cubicBezTo>
                <a:lnTo>
                  <a:pt x="95250" y="176758"/>
                </a:lnTo>
                <a:cubicBezTo>
                  <a:pt x="74623" y="176758"/>
                  <a:pt x="59611" y="167002"/>
                  <a:pt x="59611" y="167002"/>
                </a:cubicBezTo>
                <a:cubicBezTo>
                  <a:pt x="59445" y="166913"/>
                  <a:pt x="59265" y="166823"/>
                  <a:pt x="59086" y="166733"/>
                </a:cubicBezTo>
                <a:cubicBezTo>
                  <a:pt x="52138" y="163157"/>
                  <a:pt x="45612" y="158541"/>
                  <a:pt x="39767" y="153196"/>
                </a:cubicBezTo>
                <a:cubicBezTo>
                  <a:pt x="56586" y="140491"/>
                  <a:pt x="69572" y="132377"/>
                  <a:pt x="69572" y="132377"/>
                </a:cubicBezTo>
                <a:cubicBezTo>
                  <a:pt x="69418" y="132274"/>
                  <a:pt x="44471" y="116429"/>
                  <a:pt x="18986" y="125518"/>
                </a:cubicBezTo>
                <a:cubicBezTo>
                  <a:pt x="11333" y="109711"/>
                  <a:pt x="9051" y="92302"/>
                  <a:pt x="14986" y="76791"/>
                </a:cubicBezTo>
                <a:cubicBezTo>
                  <a:pt x="20524" y="62304"/>
                  <a:pt x="-2115" y="16987"/>
                  <a:pt x="16730" y="1539"/>
                </a:cubicBezTo>
                <a:cubicBezTo>
                  <a:pt x="28306" y="-7960"/>
                  <a:pt x="60188" y="29614"/>
                  <a:pt x="60188" y="29614"/>
                </a:cubicBezTo>
                <a:cubicBezTo>
                  <a:pt x="60188" y="29614"/>
                  <a:pt x="69585" y="17346"/>
                  <a:pt x="95276" y="16295"/>
                </a:cubicBezTo>
                <a:cubicBezTo>
                  <a:pt x="120966" y="17346"/>
                  <a:pt x="130363" y="29614"/>
                  <a:pt x="130363" y="29614"/>
                </a:cubicBezTo>
                <a:cubicBezTo>
                  <a:pt x="130363" y="29614"/>
                  <a:pt x="162245" y="-7960"/>
                  <a:pt x="173822" y="1539"/>
                </a:cubicBezTo>
                <a:cubicBezTo>
                  <a:pt x="192667" y="16987"/>
                  <a:pt x="170027" y="62304"/>
                  <a:pt x="175565" y="76791"/>
                </a:cubicBezTo>
                <a:cubicBezTo>
                  <a:pt x="181501" y="92302"/>
                  <a:pt x="179219" y="109724"/>
                  <a:pt x="171565" y="125518"/>
                </a:cubicBezTo>
                <a:cubicBezTo>
                  <a:pt x="145952" y="116403"/>
                  <a:pt x="120928" y="132377"/>
                  <a:pt x="120928" y="132377"/>
                </a:cubicBezTo>
                <a:close/>
                <a:moveTo>
                  <a:pt x="95237" y="147735"/>
                </a:moveTo>
                <a:cubicBezTo>
                  <a:pt x="95250" y="147452"/>
                  <a:pt x="95250" y="147299"/>
                  <a:pt x="95250" y="147299"/>
                </a:cubicBezTo>
                <a:lnTo>
                  <a:pt x="95250" y="126646"/>
                </a:lnTo>
                <a:lnTo>
                  <a:pt x="95237" y="126633"/>
                </a:lnTo>
                <a:lnTo>
                  <a:pt x="114262" y="105776"/>
                </a:lnTo>
                <a:lnTo>
                  <a:pt x="76213" y="105776"/>
                </a:lnTo>
                <a:lnTo>
                  <a:pt x="95237" y="126633"/>
                </a:lnTo>
                <a:lnTo>
                  <a:pt x="95224" y="126646"/>
                </a:lnTo>
                <a:lnTo>
                  <a:pt x="95224" y="147299"/>
                </a:lnTo>
                <a:cubicBezTo>
                  <a:pt x="95237" y="147299"/>
                  <a:pt x="95224" y="147452"/>
                  <a:pt x="95237" y="147735"/>
                </a:cubicBezTo>
                <a:close/>
                <a:moveTo>
                  <a:pt x="163822" y="59420"/>
                </a:moveTo>
                <a:cubicBezTo>
                  <a:pt x="163822" y="59420"/>
                  <a:pt x="175873" y="22281"/>
                  <a:pt x="167412" y="14872"/>
                </a:cubicBezTo>
                <a:cubicBezTo>
                  <a:pt x="159720" y="8141"/>
                  <a:pt x="139721" y="36345"/>
                  <a:pt x="139721" y="36345"/>
                </a:cubicBezTo>
                <a:cubicBezTo>
                  <a:pt x="139721" y="36345"/>
                  <a:pt x="149592" y="37011"/>
                  <a:pt x="155079" y="42498"/>
                </a:cubicBezTo>
                <a:cubicBezTo>
                  <a:pt x="159656" y="47087"/>
                  <a:pt x="163822" y="59420"/>
                  <a:pt x="163822" y="59420"/>
                </a:cubicBezTo>
                <a:close/>
                <a:moveTo>
                  <a:pt x="135773" y="81701"/>
                </a:moveTo>
                <a:cubicBezTo>
                  <a:pt x="135773" y="78701"/>
                  <a:pt x="133337" y="76252"/>
                  <a:pt x="130337" y="76252"/>
                </a:cubicBezTo>
                <a:cubicBezTo>
                  <a:pt x="127338" y="76252"/>
                  <a:pt x="124889" y="78688"/>
                  <a:pt x="124889" y="81701"/>
                </a:cubicBezTo>
                <a:cubicBezTo>
                  <a:pt x="124889" y="84700"/>
                  <a:pt x="127325" y="87149"/>
                  <a:pt x="130337" y="87149"/>
                </a:cubicBezTo>
                <a:cubicBezTo>
                  <a:pt x="133337" y="87149"/>
                  <a:pt x="135773" y="84713"/>
                  <a:pt x="135773" y="81701"/>
                </a:cubicBezTo>
                <a:close/>
                <a:moveTo>
                  <a:pt x="65598" y="81701"/>
                </a:moveTo>
                <a:cubicBezTo>
                  <a:pt x="65598" y="78701"/>
                  <a:pt x="63162" y="76252"/>
                  <a:pt x="60150" y="76252"/>
                </a:cubicBezTo>
                <a:cubicBezTo>
                  <a:pt x="57150" y="76252"/>
                  <a:pt x="54701" y="78688"/>
                  <a:pt x="54701" y="81701"/>
                </a:cubicBezTo>
                <a:cubicBezTo>
                  <a:pt x="54701" y="84700"/>
                  <a:pt x="57137" y="87149"/>
                  <a:pt x="60150" y="87149"/>
                </a:cubicBezTo>
                <a:cubicBezTo>
                  <a:pt x="63162" y="87149"/>
                  <a:pt x="65598" y="84713"/>
                  <a:pt x="65598" y="81701"/>
                </a:cubicBezTo>
                <a:close/>
                <a:moveTo>
                  <a:pt x="35408" y="42498"/>
                </a:moveTo>
                <a:cubicBezTo>
                  <a:pt x="40895" y="37011"/>
                  <a:pt x="50766" y="36345"/>
                  <a:pt x="50766" y="36345"/>
                </a:cubicBezTo>
                <a:cubicBezTo>
                  <a:pt x="50766" y="36345"/>
                  <a:pt x="30767" y="8141"/>
                  <a:pt x="23075" y="14872"/>
                </a:cubicBezTo>
                <a:cubicBezTo>
                  <a:pt x="14614" y="22281"/>
                  <a:pt x="26665" y="59420"/>
                  <a:pt x="26665" y="59420"/>
                </a:cubicBezTo>
                <a:cubicBezTo>
                  <a:pt x="26665" y="59420"/>
                  <a:pt x="30831" y="47087"/>
                  <a:pt x="35408" y="42498"/>
                </a:cubicBezTo>
                <a:close/>
                <a:moveTo>
                  <a:pt x="120928" y="132377"/>
                </a:moveTo>
                <a:cubicBezTo>
                  <a:pt x="120928" y="132377"/>
                  <a:pt x="140221" y="130928"/>
                  <a:pt x="162245" y="140581"/>
                </a:cubicBezTo>
                <a:cubicBezTo>
                  <a:pt x="165861" y="135825"/>
                  <a:pt x="168989" y="130761"/>
                  <a:pt x="171514" y="125531"/>
                </a:cubicBezTo>
                <a:cubicBezTo>
                  <a:pt x="145952" y="116403"/>
                  <a:pt x="120928" y="132377"/>
                  <a:pt x="120928" y="132377"/>
                </a:cubicBezTo>
                <a:close/>
                <a:moveTo>
                  <a:pt x="150733" y="153209"/>
                </a:moveTo>
                <a:cubicBezTo>
                  <a:pt x="154951" y="149350"/>
                  <a:pt x="158823" y="145106"/>
                  <a:pt x="162245" y="140581"/>
                </a:cubicBezTo>
                <a:cubicBezTo>
                  <a:pt x="140221" y="130928"/>
                  <a:pt x="120928" y="132377"/>
                  <a:pt x="120928" y="132377"/>
                </a:cubicBezTo>
                <a:cubicBezTo>
                  <a:pt x="120928" y="132377"/>
                  <a:pt x="133914" y="140504"/>
                  <a:pt x="150733" y="153209"/>
                </a:cubicBezTo>
                <a:close/>
                <a:moveTo>
                  <a:pt x="69547" y="132377"/>
                </a:moveTo>
                <a:cubicBezTo>
                  <a:pt x="69341" y="132364"/>
                  <a:pt x="50125" y="130979"/>
                  <a:pt x="28229" y="140581"/>
                </a:cubicBezTo>
                <a:cubicBezTo>
                  <a:pt x="31665" y="145094"/>
                  <a:pt x="35523" y="149337"/>
                  <a:pt x="39741" y="153209"/>
                </a:cubicBezTo>
                <a:cubicBezTo>
                  <a:pt x="56573" y="140504"/>
                  <a:pt x="69559" y="132377"/>
                  <a:pt x="69547" y="132377"/>
                </a:cubicBezTo>
                <a:cubicBezTo>
                  <a:pt x="69559" y="132377"/>
                  <a:pt x="69559" y="132377"/>
                  <a:pt x="69547" y="132377"/>
                </a:cubicBezTo>
                <a:close/>
                <a:moveTo>
                  <a:pt x="18960" y="125531"/>
                </a:moveTo>
                <a:cubicBezTo>
                  <a:pt x="21499" y="130774"/>
                  <a:pt x="24627" y="135825"/>
                  <a:pt x="28242" y="140581"/>
                </a:cubicBezTo>
                <a:cubicBezTo>
                  <a:pt x="50138" y="130979"/>
                  <a:pt x="69354" y="132364"/>
                  <a:pt x="69559" y="132377"/>
                </a:cubicBezTo>
                <a:cubicBezTo>
                  <a:pt x="69406" y="132287"/>
                  <a:pt x="44459" y="116429"/>
                  <a:pt x="18960" y="125531"/>
                </a:cubicBezTo>
                <a:close/>
              </a:path>
              <a:path w="190500" h="187283" extrusionOk="0">
                <a:moveTo>
                  <a:pt x="114262" y="105776"/>
                </a:moveTo>
                <a:lnTo>
                  <a:pt x="95237" y="126633"/>
                </a:lnTo>
                <a:lnTo>
                  <a:pt x="76213" y="105776"/>
                </a:lnTo>
                <a:lnTo>
                  <a:pt x="95250" y="105776"/>
                </a:lnTo>
                <a:close/>
              </a:path>
              <a:path w="190500" h="187283" fill="none" extrusionOk="0">
                <a:moveTo>
                  <a:pt x="95250" y="126646"/>
                </a:moveTo>
                <a:lnTo>
                  <a:pt x="95237" y="126633"/>
                </a:lnTo>
                <a:lnTo>
                  <a:pt x="76213" y="105776"/>
                </a:lnTo>
                <a:lnTo>
                  <a:pt x="95237" y="105776"/>
                </a:lnTo>
              </a:path>
              <a:path w="190500" h="187283" fill="none" extrusionOk="0">
                <a:moveTo>
                  <a:pt x="69547" y="132377"/>
                </a:moveTo>
                <a:cubicBezTo>
                  <a:pt x="69393" y="132274"/>
                  <a:pt x="44446" y="116429"/>
                  <a:pt x="18960" y="125518"/>
                </a:cubicBezTo>
                <a:cubicBezTo>
                  <a:pt x="12538" y="127800"/>
                  <a:pt x="6089" y="131672"/>
                  <a:pt x="0" y="137774"/>
                </a:cubicBezTo>
              </a:path>
              <a:path w="190500" h="187283" fill="none" extrusionOk="0">
                <a:moveTo>
                  <a:pt x="69559" y="132377"/>
                </a:moveTo>
                <a:cubicBezTo>
                  <a:pt x="69354" y="132364"/>
                  <a:pt x="50138" y="130979"/>
                  <a:pt x="28242" y="140581"/>
                </a:cubicBezTo>
                <a:cubicBezTo>
                  <a:pt x="18896" y="144683"/>
                  <a:pt x="9063" y="150773"/>
                  <a:pt x="0" y="159836"/>
                </a:cubicBezTo>
              </a:path>
              <a:path w="190500" h="187283" fill="none" extrusionOk="0">
                <a:moveTo>
                  <a:pt x="69559" y="132377"/>
                </a:moveTo>
                <a:cubicBezTo>
                  <a:pt x="69559" y="132377"/>
                  <a:pt x="56573" y="140504"/>
                  <a:pt x="39754" y="153196"/>
                </a:cubicBezTo>
                <a:cubicBezTo>
                  <a:pt x="27370" y="162554"/>
                  <a:pt x="12897" y="174387"/>
                  <a:pt x="0" y="187283"/>
                </a:cubicBezTo>
              </a:path>
              <a:path w="190500" h="187283" fill="none" extrusionOk="0">
                <a:moveTo>
                  <a:pt x="78777" y="163439"/>
                </a:moveTo>
                <a:lnTo>
                  <a:pt x="78713" y="163439"/>
                </a:lnTo>
                <a:cubicBezTo>
                  <a:pt x="69277" y="163413"/>
                  <a:pt x="65226" y="158349"/>
                  <a:pt x="63483" y="153901"/>
                </a:cubicBezTo>
              </a:path>
              <a:path w="190500" h="187283" fill="none" extrusionOk="0">
                <a:moveTo>
                  <a:pt x="78649" y="163439"/>
                </a:moveTo>
                <a:lnTo>
                  <a:pt x="78725" y="163439"/>
                </a:lnTo>
              </a:path>
              <a:path w="190500" h="187283" fill="none" extrusionOk="0">
                <a:moveTo>
                  <a:pt x="95250" y="147299"/>
                </a:moveTo>
                <a:cubicBezTo>
                  <a:pt x="95250" y="147299"/>
                  <a:pt x="95250" y="147452"/>
                  <a:pt x="95237" y="147735"/>
                </a:cubicBezTo>
                <a:cubicBezTo>
                  <a:pt x="95135" y="150311"/>
                  <a:pt x="93891" y="163400"/>
                  <a:pt x="78713" y="163439"/>
                </a:cubicBezTo>
              </a:path>
              <a:path w="190500" h="187283" fill="none" extrusionOk="0">
                <a:moveTo>
                  <a:pt x="65598" y="81701"/>
                </a:moveTo>
                <a:cubicBezTo>
                  <a:pt x="65598" y="84700"/>
                  <a:pt x="63162" y="87149"/>
                  <a:pt x="60150" y="87149"/>
                </a:cubicBezTo>
                <a:cubicBezTo>
                  <a:pt x="57150" y="87149"/>
                  <a:pt x="54701" y="84713"/>
                  <a:pt x="54701" y="81701"/>
                </a:cubicBezTo>
                <a:cubicBezTo>
                  <a:pt x="54701" y="78701"/>
                  <a:pt x="57137" y="76252"/>
                  <a:pt x="60150" y="76252"/>
                </a:cubicBezTo>
                <a:cubicBezTo>
                  <a:pt x="63162" y="76265"/>
                  <a:pt x="65598" y="78701"/>
                  <a:pt x="65598" y="81701"/>
                </a:cubicBezTo>
                <a:close/>
              </a:path>
              <a:path w="190500" h="187283" fill="none" extrusionOk="0">
                <a:moveTo>
                  <a:pt x="41613" y="71611"/>
                </a:moveTo>
                <a:cubicBezTo>
                  <a:pt x="41613" y="71611"/>
                  <a:pt x="62893" y="53908"/>
                  <a:pt x="82751" y="73752"/>
                </a:cubicBezTo>
              </a:path>
              <a:path w="190500" h="187283" fill="none" extrusionOk="0">
                <a:moveTo>
                  <a:pt x="95250" y="16295"/>
                </a:moveTo>
                <a:cubicBezTo>
                  <a:pt x="69547" y="17346"/>
                  <a:pt x="60150" y="29614"/>
                  <a:pt x="60150" y="29614"/>
                </a:cubicBezTo>
                <a:cubicBezTo>
                  <a:pt x="60150" y="29614"/>
                  <a:pt x="28280" y="-7960"/>
                  <a:pt x="16691" y="1539"/>
                </a:cubicBezTo>
                <a:cubicBezTo>
                  <a:pt x="-2154" y="16987"/>
                  <a:pt x="20486" y="62304"/>
                  <a:pt x="14948" y="76791"/>
                </a:cubicBezTo>
                <a:cubicBezTo>
                  <a:pt x="9012" y="92302"/>
                  <a:pt x="11294" y="109724"/>
                  <a:pt x="18947" y="125518"/>
                </a:cubicBezTo>
                <a:cubicBezTo>
                  <a:pt x="21486" y="130761"/>
                  <a:pt x="24614" y="135812"/>
                  <a:pt x="28229" y="140568"/>
                </a:cubicBezTo>
                <a:cubicBezTo>
                  <a:pt x="31665" y="145081"/>
                  <a:pt x="35523" y="149324"/>
                  <a:pt x="39741" y="153196"/>
                </a:cubicBezTo>
                <a:cubicBezTo>
                  <a:pt x="45587" y="158541"/>
                  <a:pt x="52112" y="163157"/>
                  <a:pt x="59060" y="166733"/>
                </a:cubicBezTo>
                <a:cubicBezTo>
                  <a:pt x="59240" y="166823"/>
                  <a:pt x="59419" y="166913"/>
                  <a:pt x="59586" y="167002"/>
                </a:cubicBezTo>
              </a:path>
              <a:path w="190500" h="187283" fill="none" extrusionOk="0">
                <a:moveTo>
                  <a:pt x="59599" y="167015"/>
                </a:moveTo>
                <a:cubicBezTo>
                  <a:pt x="59599" y="167015"/>
                  <a:pt x="74598" y="176771"/>
                  <a:pt x="95237" y="176771"/>
                </a:cubicBezTo>
              </a:path>
              <a:path w="190500" h="187283" fill="none" extrusionOk="0">
                <a:moveTo>
                  <a:pt x="95250" y="126646"/>
                </a:moveTo>
                <a:lnTo>
                  <a:pt x="95250" y="147299"/>
                </a:lnTo>
              </a:path>
              <a:path w="190500" h="187283" fill="none" extrusionOk="0">
                <a:moveTo>
                  <a:pt x="50766" y="36345"/>
                </a:moveTo>
                <a:cubicBezTo>
                  <a:pt x="50766" y="36345"/>
                  <a:pt x="30767" y="8141"/>
                  <a:pt x="23075" y="14872"/>
                </a:cubicBezTo>
                <a:cubicBezTo>
                  <a:pt x="14614" y="22281"/>
                  <a:pt x="26665" y="59420"/>
                  <a:pt x="26665" y="59420"/>
                </a:cubicBezTo>
                <a:cubicBezTo>
                  <a:pt x="26665" y="59420"/>
                  <a:pt x="30831" y="47087"/>
                  <a:pt x="35408" y="42498"/>
                </a:cubicBezTo>
                <a:cubicBezTo>
                  <a:pt x="40895" y="37011"/>
                  <a:pt x="50766" y="36345"/>
                  <a:pt x="50766" y="36345"/>
                </a:cubicBezTo>
                <a:close/>
              </a:path>
              <a:path w="190500" h="187283" fill="none" extrusionOk="0">
                <a:moveTo>
                  <a:pt x="95237" y="126646"/>
                </a:moveTo>
                <a:lnTo>
                  <a:pt x="95237" y="126633"/>
                </a:lnTo>
                <a:lnTo>
                  <a:pt x="114262" y="105776"/>
                </a:lnTo>
                <a:lnTo>
                  <a:pt x="95237" y="105776"/>
                </a:lnTo>
              </a:path>
              <a:path w="190500" h="187283" fill="none" extrusionOk="0">
                <a:moveTo>
                  <a:pt x="120928" y="132377"/>
                </a:moveTo>
                <a:cubicBezTo>
                  <a:pt x="120928" y="132377"/>
                  <a:pt x="145952" y="116403"/>
                  <a:pt x="171527" y="125518"/>
                </a:cubicBezTo>
                <a:cubicBezTo>
                  <a:pt x="177950" y="127800"/>
                  <a:pt x="184398" y="131672"/>
                  <a:pt x="190500" y="137774"/>
                </a:cubicBezTo>
              </a:path>
              <a:path w="190500" h="187283" fill="none" extrusionOk="0">
                <a:moveTo>
                  <a:pt x="120928" y="132377"/>
                </a:moveTo>
                <a:cubicBezTo>
                  <a:pt x="120928" y="132377"/>
                  <a:pt x="140221" y="130928"/>
                  <a:pt x="162245" y="140581"/>
                </a:cubicBezTo>
                <a:cubicBezTo>
                  <a:pt x="171591" y="144683"/>
                  <a:pt x="181424" y="150773"/>
                  <a:pt x="190487" y="159836"/>
                </a:cubicBezTo>
              </a:path>
              <a:path w="190500" h="187283" fill="none" extrusionOk="0">
                <a:moveTo>
                  <a:pt x="120928" y="132377"/>
                </a:moveTo>
                <a:cubicBezTo>
                  <a:pt x="120928" y="132377"/>
                  <a:pt x="133914" y="140504"/>
                  <a:pt x="150733" y="153196"/>
                </a:cubicBezTo>
                <a:cubicBezTo>
                  <a:pt x="163130" y="162554"/>
                  <a:pt x="177591" y="174387"/>
                  <a:pt x="190500" y="187283"/>
                </a:cubicBezTo>
              </a:path>
              <a:path w="190500" h="187283" fill="none" extrusionOk="0">
                <a:moveTo>
                  <a:pt x="111762" y="163439"/>
                </a:moveTo>
                <a:cubicBezTo>
                  <a:pt x="121197" y="163413"/>
                  <a:pt x="125248" y="158349"/>
                  <a:pt x="126991" y="153901"/>
                </a:cubicBezTo>
              </a:path>
              <a:path w="190500" h="187283" fill="none" extrusionOk="0">
                <a:moveTo>
                  <a:pt x="111839" y="163439"/>
                </a:moveTo>
                <a:lnTo>
                  <a:pt x="111698" y="163439"/>
                </a:lnTo>
              </a:path>
              <a:path w="190500" h="187283" fill="none" extrusionOk="0">
                <a:moveTo>
                  <a:pt x="95237" y="147299"/>
                </a:moveTo>
                <a:cubicBezTo>
                  <a:pt x="95237" y="147299"/>
                  <a:pt x="95237" y="147452"/>
                  <a:pt x="95250" y="147735"/>
                </a:cubicBezTo>
                <a:cubicBezTo>
                  <a:pt x="95353" y="150311"/>
                  <a:pt x="96596" y="163400"/>
                  <a:pt x="111775" y="163439"/>
                </a:cubicBezTo>
              </a:path>
              <a:path w="190500" h="187283" fill="none" extrusionOk="0">
                <a:moveTo>
                  <a:pt x="124889" y="81701"/>
                </a:moveTo>
                <a:cubicBezTo>
                  <a:pt x="124889" y="84700"/>
                  <a:pt x="127325" y="87149"/>
                  <a:pt x="130337" y="87149"/>
                </a:cubicBezTo>
                <a:cubicBezTo>
                  <a:pt x="133337" y="87149"/>
                  <a:pt x="135773" y="84713"/>
                  <a:pt x="135773" y="81701"/>
                </a:cubicBezTo>
                <a:cubicBezTo>
                  <a:pt x="135773" y="78701"/>
                  <a:pt x="133337" y="76252"/>
                  <a:pt x="130337" y="76252"/>
                </a:cubicBezTo>
                <a:cubicBezTo>
                  <a:pt x="127325" y="76265"/>
                  <a:pt x="124889" y="78701"/>
                  <a:pt x="124889" y="81701"/>
                </a:cubicBezTo>
                <a:close/>
              </a:path>
              <a:path w="190500" h="187283" fill="none" extrusionOk="0">
                <a:moveTo>
                  <a:pt x="148875" y="71611"/>
                </a:moveTo>
                <a:cubicBezTo>
                  <a:pt x="148875" y="71611"/>
                  <a:pt x="127594" y="53908"/>
                  <a:pt x="107736" y="73752"/>
                </a:cubicBezTo>
              </a:path>
              <a:path w="190500" h="187283" fill="none" extrusionOk="0">
                <a:moveTo>
                  <a:pt x="95237" y="16295"/>
                </a:moveTo>
                <a:cubicBezTo>
                  <a:pt x="120941" y="17346"/>
                  <a:pt x="130337" y="29614"/>
                  <a:pt x="130337" y="29614"/>
                </a:cubicBezTo>
                <a:cubicBezTo>
                  <a:pt x="130337" y="29614"/>
                  <a:pt x="162220" y="-7960"/>
                  <a:pt x="173796" y="1539"/>
                </a:cubicBezTo>
                <a:cubicBezTo>
                  <a:pt x="192641" y="16987"/>
                  <a:pt x="170001" y="62304"/>
                  <a:pt x="175539" y="76791"/>
                </a:cubicBezTo>
                <a:cubicBezTo>
                  <a:pt x="181475" y="92302"/>
                  <a:pt x="179193" y="109724"/>
                  <a:pt x="171540" y="125518"/>
                </a:cubicBezTo>
                <a:cubicBezTo>
                  <a:pt x="169001" y="130761"/>
                  <a:pt x="165873" y="135812"/>
                  <a:pt x="162271" y="140568"/>
                </a:cubicBezTo>
                <a:cubicBezTo>
                  <a:pt x="158835" y="145081"/>
                  <a:pt x="154977" y="149324"/>
                  <a:pt x="150759" y="153196"/>
                </a:cubicBezTo>
                <a:cubicBezTo>
                  <a:pt x="144913" y="158541"/>
                  <a:pt x="138388" y="163157"/>
                  <a:pt x="131440" y="166733"/>
                </a:cubicBezTo>
                <a:cubicBezTo>
                  <a:pt x="131260" y="166823"/>
                  <a:pt x="131081" y="166913"/>
                  <a:pt x="130914" y="167002"/>
                </a:cubicBezTo>
              </a:path>
              <a:path w="190500" h="187283" fill="none" extrusionOk="0">
                <a:moveTo>
                  <a:pt x="130876" y="167015"/>
                </a:moveTo>
                <a:cubicBezTo>
                  <a:pt x="130876" y="167015"/>
                  <a:pt x="115877" y="176771"/>
                  <a:pt x="95250" y="176771"/>
                </a:cubicBezTo>
                <a:lnTo>
                  <a:pt x="95237" y="176771"/>
                </a:lnTo>
              </a:path>
              <a:path w="190500" h="187283" fill="none" extrusionOk="0">
                <a:moveTo>
                  <a:pt x="95237" y="147299"/>
                </a:moveTo>
                <a:lnTo>
                  <a:pt x="95237" y="126646"/>
                </a:lnTo>
              </a:path>
              <a:path w="190500" h="187283" fill="none" extrusionOk="0">
                <a:moveTo>
                  <a:pt x="139721" y="36345"/>
                </a:moveTo>
                <a:cubicBezTo>
                  <a:pt x="139721" y="36345"/>
                  <a:pt x="159720" y="8141"/>
                  <a:pt x="167412" y="14872"/>
                </a:cubicBezTo>
                <a:cubicBezTo>
                  <a:pt x="175873" y="22281"/>
                  <a:pt x="163822" y="59420"/>
                  <a:pt x="163822" y="59420"/>
                </a:cubicBezTo>
                <a:cubicBezTo>
                  <a:pt x="163822" y="59420"/>
                  <a:pt x="159656" y="47087"/>
                  <a:pt x="155079" y="42498"/>
                </a:cubicBezTo>
                <a:cubicBezTo>
                  <a:pt x="149580" y="37011"/>
                  <a:pt x="139721" y="36345"/>
                  <a:pt x="139721" y="36345"/>
                </a:cubicBezTo>
                <a:close/>
              </a:path>
            </a:pathLst>
          </a:custGeom>
          <a:solidFill>
            <a:schemeClr val="accent3"/>
          </a:solidFill>
          <a:ln w="95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70"/>
          <p:cNvSpPr/>
          <p:nvPr/>
        </p:nvSpPr>
        <p:spPr>
          <a:xfrm>
            <a:off x="1217358" y="2284021"/>
            <a:ext cx="836295" cy="717854"/>
          </a:xfrm>
          <a:custGeom>
            <a:avLst/>
            <a:gdLst/>
            <a:ahLst/>
            <a:cxnLst/>
            <a:rect l="l" t="t" r="r" b="b"/>
            <a:pathLst>
              <a:path w="190500" h="177467" extrusionOk="0">
                <a:moveTo>
                  <a:pt x="53103" y="144244"/>
                </a:moveTo>
                <a:cubicBezTo>
                  <a:pt x="53711" y="151025"/>
                  <a:pt x="54203" y="156578"/>
                  <a:pt x="54371" y="158364"/>
                </a:cubicBezTo>
                <a:lnTo>
                  <a:pt x="40834" y="158364"/>
                </a:lnTo>
                <a:cubicBezTo>
                  <a:pt x="40834" y="158364"/>
                  <a:pt x="42930" y="144826"/>
                  <a:pt x="53103" y="144244"/>
                </a:cubicBezTo>
                <a:close/>
                <a:moveTo>
                  <a:pt x="31903" y="12606"/>
                </a:moveTo>
                <a:cubicBezTo>
                  <a:pt x="34815" y="6200"/>
                  <a:pt x="31903" y="3029"/>
                  <a:pt x="31903" y="3029"/>
                </a:cubicBezTo>
                <a:cubicBezTo>
                  <a:pt x="30273" y="3029"/>
                  <a:pt x="28707" y="3339"/>
                  <a:pt x="27244" y="3870"/>
                </a:cubicBezTo>
                <a:cubicBezTo>
                  <a:pt x="21420" y="6005"/>
                  <a:pt x="15790" y="8918"/>
                  <a:pt x="15208" y="12412"/>
                </a:cubicBezTo>
                <a:cubicBezTo>
                  <a:pt x="14625" y="15906"/>
                  <a:pt x="12684" y="20372"/>
                  <a:pt x="7054" y="20177"/>
                </a:cubicBezTo>
                <a:cubicBezTo>
                  <a:pt x="1424" y="19983"/>
                  <a:pt x="-854" y="28059"/>
                  <a:pt x="285" y="31981"/>
                </a:cubicBezTo>
                <a:cubicBezTo>
                  <a:pt x="1424" y="35903"/>
                  <a:pt x="8995" y="48133"/>
                  <a:pt x="17537" y="41921"/>
                </a:cubicBezTo>
                <a:cubicBezTo>
                  <a:pt x="26079" y="35708"/>
                  <a:pt x="31127" y="31049"/>
                  <a:pt x="34815" y="40756"/>
                </a:cubicBezTo>
                <a:cubicBezTo>
                  <a:pt x="38504" y="50463"/>
                  <a:pt x="38698" y="68479"/>
                  <a:pt x="37922" y="81305"/>
                </a:cubicBezTo>
                <a:cubicBezTo>
                  <a:pt x="37145" y="94131"/>
                  <a:pt x="48987" y="103061"/>
                  <a:pt x="49764" y="109079"/>
                </a:cubicBezTo>
                <a:cubicBezTo>
                  <a:pt x="50243" y="112794"/>
                  <a:pt x="51899" y="130900"/>
                  <a:pt x="53103" y="144244"/>
                </a:cubicBezTo>
                <a:cubicBezTo>
                  <a:pt x="53711" y="151025"/>
                  <a:pt x="54203" y="156578"/>
                  <a:pt x="54371" y="158364"/>
                </a:cubicBezTo>
                <a:cubicBezTo>
                  <a:pt x="54410" y="158752"/>
                  <a:pt x="54423" y="158972"/>
                  <a:pt x="54423" y="158972"/>
                </a:cubicBezTo>
                <a:lnTo>
                  <a:pt x="46658" y="168485"/>
                </a:lnTo>
                <a:cubicBezTo>
                  <a:pt x="46658" y="168485"/>
                  <a:pt x="38892" y="167799"/>
                  <a:pt x="38892" y="177467"/>
                </a:cubicBezTo>
                <a:lnTo>
                  <a:pt x="53453" y="177467"/>
                </a:lnTo>
                <a:lnTo>
                  <a:pt x="67236" y="159555"/>
                </a:lnTo>
                <a:lnTo>
                  <a:pt x="67236" y="108885"/>
                </a:lnTo>
                <a:cubicBezTo>
                  <a:pt x="67236" y="108885"/>
                  <a:pt x="94027" y="112573"/>
                  <a:pt x="100822" y="104226"/>
                </a:cubicBezTo>
                <a:cubicBezTo>
                  <a:pt x="107617" y="95878"/>
                  <a:pt x="122565" y="87336"/>
                  <a:pt x="132078" y="96266"/>
                </a:cubicBezTo>
                <a:cubicBezTo>
                  <a:pt x="140387" y="104057"/>
                  <a:pt x="145434" y="120002"/>
                  <a:pt x="158092" y="127664"/>
                </a:cubicBezTo>
                <a:lnTo>
                  <a:pt x="158105" y="127664"/>
                </a:lnTo>
                <a:cubicBezTo>
                  <a:pt x="159943" y="128777"/>
                  <a:pt x="161936" y="129709"/>
                  <a:pt x="164110" y="130421"/>
                </a:cubicBezTo>
                <a:cubicBezTo>
                  <a:pt x="181389" y="136051"/>
                  <a:pt x="181000" y="157212"/>
                  <a:pt x="181000" y="157212"/>
                </a:cubicBezTo>
                <a:cubicBezTo>
                  <a:pt x="181000" y="157212"/>
                  <a:pt x="175901" y="157419"/>
                  <a:pt x="173131" y="161095"/>
                </a:cubicBezTo>
                <a:cubicBezTo>
                  <a:pt x="172096" y="162467"/>
                  <a:pt x="171384" y="164317"/>
                  <a:pt x="171384" y="166815"/>
                </a:cubicBezTo>
                <a:lnTo>
                  <a:pt x="185258" y="166815"/>
                </a:lnTo>
                <a:lnTo>
                  <a:pt x="190500" y="159153"/>
                </a:lnTo>
                <a:lnTo>
                  <a:pt x="189529" y="130227"/>
                </a:lnTo>
                <a:cubicBezTo>
                  <a:pt x="189529" y="130227"/>
                  <a:pt x="166815" y="126927"/>
                  <a:pt x="165068" y="93535"/>
                </a:cubicBezTo>
                <a:cubicBezTo>
                  <a:pt x="163321" y="60144"/>
                  <a:pt x="145654" y="60920"/>
                  <a:pt x="145654" y="60920"/>
                </a:cubicBezTo>
                <a:cubicBezTo>
                  <a:pt x="138860" y="58396"/>
                  <a:pt x="107215" y="60920"/>
                  <a:pt x="92655" y="54902"/>
                </a:cubicBezTo>
                <a:cubicBezTo>
                  <a:pt x="78095" y="48884"/>
                  <a:pt x="54799" y="21899"/>
                  <a:pt x="47616" y="12580"/>
                </a:cubicBezTo>
                <a:cubicBezTo>
                  <a:pt x="47098" y="11907"/>
                  <a:pt x="46567" y="11273"/>
                  <a:pt x="46049" y="10678"/>
                </a:cubicBezTo>
                <a:cubicBezTo>
                  <a:pt x="46490" y="14535"/>
                  <a:pt x="37960" y="27865"/>
                  <a:pt x="33185" y="23840"/>
                </a:cubicBezTo>
                <a:cubicBezTo>
                  <a:pt x="33198" y="23866"/>
                  <a:pt x="28991" y="19013"/>
                  <a:pt x="31903" y="12606"/>
                </a:cubicBezTo>
                <a:close/>
                <a:moveTo>
                  <a:pt x="158092" y="127677"/>
                </a:moveTo>
                <a:cubicBezTo>
                  <a:pt x="158364" y="127897"/>
                  <a:pt x="167579" y="135495"/>
                  <a:pt x="166039" y="150042"/>
                </a:cubicBezTo>
                <a:cubicBezTo>
                  <a:pt x="166039" y="150042"/>
                  <a:pt x="156526" y="151789"/>
                  <a:pt x="156526" y="161108"/>
                </a:cubicBezTo>
                <a:lnTo>
                  <a:pt x="173118" y="161108"/>
                </a:lnTo>
                <a:cubicBezTo>
                  <a:pt x="175888" y="157432"/>
                  <a:pt x="180987" y="157225"/>
                  <a:pt x="180987" y="157225"/>
                </a:cubicBezTo>
                <a:cubicBezTo>
                  <a:pt x="180987" y="157225"/>
                  <a:pt x="181376" y="136064"/>
                  <a:pt x="164097" y="130434"/>
                </a:cubicBezTo>
                <a:cubicBezTo>
                  <a:pt x="161923" y="129722"/>
                  <a:pt x="159930" y="128790"/>
                  <a:pt x="158092" y="127677"/>
                </a:cubicBezTo>
                <a:close/>
                <a:moveTo>
                  <a:pt x="31903" y="3016"/>
                </a:moveTo>
                <a:cubicBezTo>
                  <a:pt x="31903" y="3016"/>
                  <a:pt x="34815" y="6187"/>
                  <a:pt x="31903" y="12593"/>
                </a:cubicBezTo>
                <a:cubicBezTo>
                  <a:pt x="28991" y="19000"/>
                  <a:pt x="33198" y="23853"/>
                  <a:pt x="33198" y="23853"/>
                </a:cubicBezTo>
                <a:cubicBezTo>
                  <a:pt x="37973" y="27865"/>
                  <a:pt x="46502" y="14547"/>
                  <a:pt x="46062" y="10691"/>
                </a:cubicBezTo>
                <a:cubicBezTo>
                  <a:pt x="44005" y="-7468"/>
                  <a:pt x="31903" y="3016"/>
                  <a:pt x="31903" y="3016"/>
                </a:cubicBezTo>
                <a:close/>
              </a:path>
              <a:path w="190500" h="177467" fill="none" extrusionOk="0">
                <a:moveTo>
                  <a:pt x="158092" y="52197"/>
                </a:moveTo>
                <a:lnTo>
                  <a:pt x="151323" y="62435"/>
                </a:lnTo>
              </a:path>
              <a:path w="190500" h="177467" fill="none" extrusionOk="0">
                <a:moveTo>
                  <a:pt x="158092" y="127677"/>
                </a:moveTo>
                <a:cubicBezTo>
                  <a:pt x="158364" y="127897"/>
                  <a:pt x="167579" y="135495"/>
                  <a:pt x="166039" y="150042"/>
                </a:cubicBezTo>
                <a:cubicBezTo>
                  <a:pt x="166039" y="150042"/>
                  <a:pt x="156526" y="151789"/>
                  <a:pt x="156526" y="161108"/>
                </a:cubicBezTo>
                <a:lnTo>
                  <a:pt x="173118" y="161108"/>
                </a:lnTo>
              </a:path>
              <a:path w="190500" h="177467" fill="none" extrusionOk="0">
                <a:moveTo>
                  <a:pt x="31903" y="3016"/>
                </a:moveTo>
                <a:cubicBezTo>
                  <a:pt x="30273" y="3016"/>
                  <a:pt x="28707" y="3326"/>
                  <a:pt x="27244" y="3857"/>
                </a:cubicBezTo>
                <a:cubicBezTo>
                  <a:pt x="21420" y="5993"/>
                  <a:pt x="15790" y="8905"/>
                  <a:pt x="15208" y="12399"/>
                </a:cubicBezTo>
                <a:cubicBezTo>
                  <a:pt x="14625" y="15894"/>
                  <a:pt x="12684" y="20359"/>
                  <a:pt x="7054" y="20165"/>
                </a:cubicBezTo>
                <a:cubicBezTo>
                  <a:pt x="1424" y="19970"/>
                  <a:pt x="-854" y="28046"/>
                  <a:pt x="285" y="31968"/>
                </a:cubicBezTo>
                <a:cubicBezTo>
                  <a:pt x="1424" y="35890"/>
                  <a:pt x="8995" y="48120"/>
                  <a:pt x="17537" y="41908"/>
                </a:cubicBezTo>
                <a:cubicBezTo>
                  <a:pt x="26079" y="35695"/>
                  <a:pt x="31127" y="31036"/>
                  <a:pt x="34815" y="40743"/>
                </a:cubicBezTo>
                <a:cubicBezTo>
                  <a:pt x="38504" y="50450"/>
                  <a:pt x="38698" y="68466"/>
                  <a:pt x="37922" y="81292"/>
                </a:cubicBezTo>
                <a:cubicBezTo>
                  <a:pt x="37145" y="94118"/>
                  <a:pt x="48987" y="103048"/>
                  <a:pt x="49764" y="109066"/>
                </a:cubicBezTo>
                <a:cubicBezTo>
                  <a:pt x="50243" y="112781"/>
                  <a:pt x="51899" y="130887"/>
                  <a:pt x="53103" y="144231"/>
                </a:cubicBezTo>
                <a:cubicBezTo>
                  <a:pt x="53711" y="151013"/>
                  <a:pt x="54203" y="156565"/>
                  <a:pt x="54371" y="158351"/>
                </a:cubicBezTo>
                <a:cubicBezTo>
                  <a:pt x="54410" y="158739"/>
                  <a:pt x="54423" y="158959"/>
                  <a:pt x="54423" y="158959"/>
                </a:cubicBezTo>
                <a:lnTo>
                  <a:pt x="46658" y="168472"/>
                </a:lnTo>
                <a:cubicBezTo>
                  <a:pt x="46658" y="168472"/>
                  <a:pt x="38892" y="167786"/>
                  <a:pt x="38892" y="177454"/>
                </a:cubicBezTo>
                <a:lnTo>
                  <a:pt x="53453" y="177454"/>
                </a:lnTo>
                <a:lnTo>
                  <a:pt x="67236" y="159542"/>
                </a:lnTo>
                <a:lnTo>
                  <a:pt x="67236" y="108872"/>
                </a:lnTo>
                <a:cubicBezTo>
                  <a:pt x="67236" y="108872"/>
                  <a:pt x="94027" y="112561"/>
                  <a:pt x="100822" y="104213"/>
                </a:cubicBezTo>
                <a:cubicBezTo>
                  <a:pt x="107617" y="95865"/>
                  <a:pt x="122565" y="87323"/>
                  <a:pt x="132078" y="96253"/>
                </a:cubicBezTo>
                <a:cubicBezTo>
                  <a:pt x="140387" y="104044"/>
                  <a:pt x="145434" y="119990"/>
                  <a:pt x="158092" y="127651"/>
                </a:cubicBezTo>
                <a:lnTo>
                  <a:pt x="158105" y="127651"/>
                </a:lnTo>
                <a:cubicBezTo>
                  <a:pt x="159943" y="128764"/>
                  <a:pt x="161936" y="129696"/>
                  <a:pt x="164110" y="130408"/>
                </a:cubicBezTo>
                <a:cubicBezTo>
                  <a:pt x="181389" y="136038"/>
                  <a:pt x="181000" y="157199"/>
                  <a:pt x="181000" y="157199"/>
                </a:cubicBezTo>
                <a:cubicBezTo>
                  <a:pt x="181000" y="157199"/>
                  <a:pt x="175901" y="157406"/>
                  <a:pt x="173131" y="161082"/>
                </a:cubicBezTo>
                <a:cubicBezTo>
                  <a:pt x="172096" y="162454"/>
                  <a:pt x="171384" y="164304"/>
                  <a:pt x="171384" y="166802"/>
                </a:cubicBezTo>
                <a:lnTo>
                  <a:pt x="185258" y="166802"/>
                </a:lnTo>
                <a:lnTo>
                  <a:pt x="190500" y="159140"/>
                </a:lnTo>
                <a:lnTo>
                  <a:pt x="189529" y="130214"/>
                </a:lnTo>
                <a:cubicBezTo>
                  <a:pt x="189529" y="130214"/>
                  <a:pt x="166815" y="126914"/>
                  <a:pt x="165068" y="93522"/>
                </a:cubicBezTo>
                <a:cubicBezTo>
                  <a:pt x="163321" y="60131"/>
                  <a:pt x="145654" y="60907"/>
                  <a:pt x="145654" y="60907"/>
                </a:cubicBezTo>
                <a:cubicBezTo>
                  <a:pt x="138860" y="58384"/>
                  <a:pt x="107215" y="60907"/>
                  <a:pt x="92655" y="54889"/>
                </a:cubicBezTo>
                <a:cubicBezTo>
                  <a:pt x="78095" y="48871"/>
                  <a:pt x="54799" y="21886"/>
                  <a:pt x="47616" y="12567"/>
                </a:cubicBezTo>
                <a:cubicBezTo>
                  <a:pt x="47098" y="11894"/>
                  <a:pt x="46567" y="11260"/>
                  <a:pt x="46049" y="10665"/>
                </a:cubicBezTo>
              </a:path>
              <a:path w="190500" h="177467" fill="none" extrusionOk="0">
                <a:moveTo>
                  <a:pt x="46062" y="10691"/>
                </a:moveTo>
                <a:cubicBezTo>
                  <a:pt x="44005" y="-7481"/>
                  <a:pt x="31903" y="3016"/>
                  <a:pt x="31903" y="3016"/>
                </a:cubicBezTo>
                <a:cubicBezTo>
                  <a:pt x="31903" y="3016"/>
                  <a:pt x="34815" y="6187"/>
                  <a:pt x="31903" y="12593"/>
                </a:cubicBezTo>
                <a:cubicBezTo>
                  <a:pt x="28991" y="19000"/>
                  <a:pt x="33198" y="23853"/>
                  <a:pt x="33198" y="23853"/>
                </a:cubicBezTo>
                <a:cubicBezTo>
                  <a:pt x="37973" y="27878"/>
                  <a:pt x="46502" y="14547"/>
                  <a:pt x="46062" y="10691"/>
                </a:cubicBezTo>
                <a:close/>
              </a:path>
              <a:path w="190500" h="177467" fill="none" extrusionOk="0">
                <a:moveTo>
                  <a:pt x="54423" y="158364"/>
                </a:moveTo>
                <a:lnTo>
                  <a:pt x="40834" y="158364"/>
                </a:lnTo>
                <a:cubicBezTo>
                  <a:pt x="40834" y="158364"/>
                  <a:pt x="42917" y="144826"/>
                  <a:pt x="53103" y="144244"/>
                </a:cubicBezTo>
              </a:path>
            </a:pathLst>
          </a:custGeom>
          <a:solidFill>
            <a:schemeClr val="accent1"/>
          </a:solidFill>
          <a:ln w="95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0"/>
          <p:cNvSpPr txBox="1"/>
          <p:nvPr/>
        </p:nvSpPr>
        <p:spPr>
          <a:xfrm>
            <a:off x="6445650" y="1577995"/>
            <a:ext cx="919200" cy="4464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rgbClr val="FFFFFF"/>
                </a:solidFill>
                <a:latin typeface="Google Sans"/>
                <a:ea typeface="Google Sans"/>
                <a:cs typeface="Google Sans"/>
                <a:sym typeface="Google Sans"/>
              </a:rPr>
              <a:t>NEW</a:t>
            </a:r>
            <a:endParaRPr sz="1700" b="1">
              <a:solidFill>
                <a:srgbClr val="FFFFFF"/>
              </a:solidFill>
              <a:latin typeface="Google Sans"/>
              <a:ea typeface="Google Sans"/>
              <a:cs typeface="Google Sans"/>
              <a:sym typeface="Google Sans"/>
            </a:endParaRPr>
          </a:p>
        </p:txBody>
      </p:sp>
      <p:sp>
        <p:nvSpPr>
          <p:cNvPr id="474" name="Google Shape;474;p70"/>
          <p:cNvSpPr/>
          <p:nvPr/>
        </p:nvSpPr>
        <p:spPr>
          <a:xfrm>
            <a:off x="6445650" y="2020113"/>
            <a:ext cx="2242200" cy="2562900"/>
          </a:xfrm>
          <a:prstGeom prst="rect">
            <a:avLst/>
          </a:prstGeom>
          <a:solidFill>
            <a:schemeClr val="lt2"/>
          </a:solidFill>
          <a:ln>
            <a:noFill/>
          </a:ln>
          <a:effectLst>
            <a:outerShdw dist="133350" dir="26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0"/>
          <p:cNvSpPr/>
          <p:nvPr/>
        </p:nvSpPr>
        <p:spPr>
          <a:xfrm>
            <a:off x="6445650" y="4186613"/>
            <a:ext cx="2242200" cy="396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Google Sans"/>
                <a:ea typeface="Google Sans"/>
                <a:cs typeface="Google Sans"/>
                <a:sym typeface="Google Sans"/>
              </a:rPr>
              <a:t>ANSWERS (LABELS)</a:t>
            </a:r>
            <a:endParaRPr sz="1600" b="1">
              <a:solidFill>
                <a:srgbClr val="FFFFFF"/>
              </a:solidFill>
              <a:latin typeface="Google Sans"/>
              <a:ea typeface="Google Sans"/>
              <a:cs typeface="Google Sans"/>
              <a:sym typeface="Google Sans"/>
            </a:endParaRPr>
          </a:p>
        </p:txBody>
      </p:sp>
      <p:sp>
        <p:nvSpPr>
          <p:cNvPr id="482" name="Google Shape;482;p70"/>
          <p:cNvSpPr/>
          <p:nvPr/>
        </p:nvSpPr>
        <p:spPr>
          <a:xfrm>
            <a:off x="6735206" y="3197331"/>
            <a:ext cx="938213" cy="771606"/>
          </a:xfrm>
          <a:custGeom>
            <a:avLst/>
            <a:gdLst/>
            <a:ahLst/>
            <a:cxnLst/>
            <a:rect l="l" t="t" r="r" b="b"/>
            <a:pathLst>
              <a:path w="190500" h="187283" extrusionOk="0">
                <a:moveTo>
                  <a:pt x="130325" y="76265"/>
                </a:moveTo>
                <a:cubicBezTo>
                  <a:pt x="133324" y="76265"/>
                  <a:pt x="135760" y="78701"/>
                  <a:pt x="135760" y="81713"/>
                </a:cubicBezTo>
                <a:cubicBezTo>
                  <a:pt x="135760" y="84713"/>
                  <a:pt x="133324" y="87162"/>
                  <a:pt x="130325" y="87162"/>
                </a:cubicBezTo>
                <a:cubicBezTo>
                  <a:pt x="127325" y="87162"/>
                  <a:pt x="124876" y="84726"/>
                  <a:pt x="124876" y="81713"/>
                </a:cubicBezTo>
                <a:cubicBezTo>
                  <a:pt x="124889" y="78701"/>
                  <a:pt x="127325" y="76265"/>
                  <a:pt x="130325" y="76265"/>
                </a:cubicBezTo>
                <a:close/>
                <a:moveTo>
                  <a:pt x="54714" y="81701"/>
                </a:moveTo>
                <a:cubicBezTo>
                  <a:pt x="54714" y="84700"/>
                  <a:pt x="57150" y="87149"/>
                  <a:pt x="60163" y="87149"/>
                </a:cubicBezTo>
                <a:cubicBezTo>
                  <a:pt x="63175" y="87149"/>
                  <a:pt x="65611" y="84713"/>
                  <a:pt x="65611" y="81701"/>
                </a:cubicBezTo>
                <a:cubicBezTo>
                  <a:pt x="65611" y="78701"/>
                  <a:pt x="63175" y="76252"/>
                  <a:pt x="60163" y="76252"/>
                </a:cubicBezTo>
                <a:cubicBezTo>
                  <a:pt x="57150" y="76265"/>
                  <a:pt x="54714" y="78701"/>
                  <a:pt x="54714" y="81701"/>
                </a:cubicBezTo>
                <a:close/>
              </a:path>
              <a:path w="190500" h="187283" extrusionOk="0">
                <a:moveTo>
                  <a:pt x="50766" y="36345"/>
                </a:moveTo>
                <a:cubicBezTo>
                  <a:pt x="50766" y="36345"/>
                  <a:pt x="40895" y="37011"/>
                  <a:pt x="35408" y="42498"/>
                </a:cubicBezTo>
                <a:cubicBezTo>
                  <a:pt x="30831" y="47087"/>
                  <a:pt x="26665" y="59420"/>
                  <a:pt x="26665" y="59420"/>
                </a:cubicBezTo>
                <a:cubicBezTo>
                  <a:pt x="26665" y="59420"/>
                  <a:pt x="14614" y="22281"/>
                  <a:pt x="23075" y="14872"/>
                </a:cubicBezTo>
                <a:cubicBezTo>
                  <a:pt x="30767" y="8141"/>
                  <a:pt x="50766" y="36345"/>
                  <a:pt x="50766" y="36345"/>
                </a:cubicBezTo>
                <a:close/>
                <a:moveTo>
                  <a:pt x="139721" y="36345"/>
                </a:moveTo>
                <a:cubicBezTo>
                  <a:pt x="139721" y="36345"/>
                  <a:pt x="149592" y="37011"/>
                  <a:pt x="155079" y="42498"/>
                </a:cubicBezTo>
                <a:cubicBezTo>
                  <a:pt x="159669" y="47087"/>
                  <a:pt x="163822" y="59420"/>
                  <a:pt x="163822" y="59420"/>
                </a:cubicBezTo>
                <a:cubicBezTo>
                  <a:pt x="163822" y="59420"/>
                  <a:pt x="175873" y="22281"/>
                  <a:pt x="167412" y="14872"/>
                </a:cubicBezTo>
                <a:cubicBezTo>
                  <a:pt x="159720" y="8141"/>
                  <a:pt x="139721" y="36345"/>
                  <a:pt x="139721" y="36345"/>
                </a:cubicBezTo>
                <a:close/>
              </a:path>
              <a:path w="190500" h="187283" extrusionOk="0">
                <a:moveTo>
                  <a:pt x="120928" y="132377"/>
                </a:moveTo>
                <a:cubicBezTo>
                  <a:pt x="120928" y="132377"/>
                  <a:pt x="133914" y="140504"/>
                  <a:pt x="150733" y="153196"/>
                </a:cubicBezTo>
                <a:cubicBezTo>
                  <a:pt x="144888" y="158541"/>
                  <a:pt x="138362" y="163157"/>
                  <a:pt x="131414" y="166733"/>
                </a:cubicBezTo>
                <a:cubicBezTo>
                  <a:pt x="131235" y="166823"/>
                  <a:pt x="131055" y="166913"/>
                  <a:pt x="130889" y="167002"/>
                </a:cubicBezTo>
                <a:cubicBezTo>
                  <a:pt x="130889" y="167002"/>
                  <a:pt x="115890" y="176758"/>
                  <a:pt x="95263" y="176758"/>
                </a:cubicBezTo>
                <a:lnTo>
                  <a:pt x="95250" y="176758"/>
                </a:lnTo>
                <a:cubicBezTo>
                  <a:pt x="74623" y="176758"/>
                  <a:pt x="59611" y="167002"/>
                  <a:pt x="59611" y="167002"/>
                </a:cubicBezTo>
                <a:cubicBezTo>
                  <a:pt x="59445" y="166913"/>
                  <a:pt x="59265" y="166823"/>
                  <a:pt x="59086" y="166733"/>
                </a:cubicBezTo>
                <a:cubicBezTo>
                  <a:pt x="52138" y="163157"/>
                  <a:pt x="45612" y="158541"/>
                  <a:pt x="39767" y="153196"/>
                </a:cubicBezTo>
                <a:cubicBezTo>
                  <a:pt x="56586" y="140491"/>
                  <a:pt x="69572" y="132377"/>
                  <a:pt x="69572" y="132377"/>
                </a:cubicBezTo>
                <a:cubicBezTo>
                  <a:pt x="69418" y="132274"/>
                  <a:pt x="44471" y="116429"/>
                  <a:pt x="18986" y="125518"/>
                </a:cubicBezTo>
                <a:cubicBezTo>
                  <a:pt x="11333" y="109711"/>
                  <a:pt x="9051" y="92302"/>
                  <a:pt x="14986" y="76791"/>
                </a:cubicBezTo>
                <a:cubicBezTo>
                  <a:pt x="20524" y="62304"/>
                  <a:pt x="-2115" y="16987"/>
                  <a:pt x="16730" y="1539"/>
                </a:cubicBezTo>
                <a:cubicBezTo>
                  <a:pt x="28306" y="-7960"/>
                  <a:pt x="60188" y="29614"/>
                  <a:pt x="60188" y="29614"/>
                </a:cubicBezTo>
                <a:cubicBezTo>
                  <a:pt x="60188" y="29614"/>
                  <a:pt x="69585" y="17346"/>
                  <a:pt x="95276" y="16295"/>
                </a:cubicBezTo>
                <a:cubicBezTo>
                  <a:pt x="120966" y="17346"/>
                  <a:pt x="130363" y="29614"/>
                  <a:pt x="130363" y="29614"/>
                </a:cubicBezTo>
                <a:cubicBezTo>
                  <a:pt x="130363" y="29614"/>
                  <a:pt x="162245" y="-7960"/>
                  <a:pt x="173822" y="1539"/>
                </a:cubicBezTo>
                <a:cubicBezTo>
                  <a:pt x="192667" y="16987"/>
                  <a:pt x="170027" y="62304"/>
                  <a:pt x="175565" y="76791"/>
                </a:cubicBezTo>
                <a:cubicBezTo>
                  <a:pt x="181501" y="92302"/>
                  <a:pt x="179219" y="109724"/>
                  <a:pt x="171565" y="125518"/>
                </a:cubicBezTo>
                <a:cubicBezTo>
                  <a:pt x="145952" y="116403"/>
                  <a:pt x="120928" y="132377"/>
                  <a:pt x="120928" y="132377"/>
                </a:cubicBezTo>
                <a:close/>
                <a:moveTo>
                  <a:pt x="95237" y="147735"/>
                </a:moveTo>
                <a:cubicBezTo>
                  <a:pt x="95250" y="147452"/>
                  <a:pt x="95250" y="147299"/>
                  <a:pt x="95250" y="147299"/>
                </a:cubicBezTo>
                <a:lnTo>
                  <a:pt x="95250" y="126646"/>
                </a:lnTo>
                <a:lnTo>
                  <a:pt x="95237" y="126633"/>
                </a:lnTo>
                <a:lnTo>
                  <a:pt x="114262" y="105776"/>
                </a:lnTo>
                <a:lnTo>
                  <a:pt x="76213" y="105776"/>
                </a:lnTo>
                <a:lnTo>
                  <a:pt x="95237" y="126633"/>
                </a:lnTo>
                <a:lnTo>
                  <a:pt x="95224" y="126646"/>
                </a:lnTo>
                <a:lnTo>
                  <a:pt x="95224" y="147299"/>
                </a:lnTo>
                <a:cubicBezTo>
                  <a:pt x="95237" y="147299"/>
                  <a:pt x="95224" y="147452"/>
                  <a:pt x="95237" y="147735"/>
                </a:cubicBezTo>
                <a:close/>
                <a:moveTo>
                  <a:pt x="163822" y="59420"/>
                </a:moveTo>
                <a:cubicBezTo>
                  <a:pt x="163822" y="59420"/>
                  <a:pt x="175873" y="22281"/>
                  <a:pt x="167412" y="14872"/>
                </a:cubicBezTo>
                <a:cubicBezTo>
                  <a:pt x="159720" y="8141"/>
                  <a:pt x="139721" y="36345"/>
                  <a:pt x="139721" y="36345"/>
                </a:cubicBezTo>
                <a:cubicBezTo>
                  <a:pt x="139721" y="36345"/>
                  <a:pt x="149592" y="37011"/>
                  <a:pt x="155079" y="42498"/>
                </a:cubicBezTo>
                <a:cubicBezTo>
                  <a:pt x="159656" y="47087"/>
                  <a:pt x="163822" y="59420"/>
                  <a:pt x="163822" y="59420"/>
                </a:cubicBezTo>
                <a:close/>
                <a:moveTo>
                  <a:pt x="135773" y="81701"/>
                </a:moveTo>
                <a:cubicBezTo>
                  <a:pt x="135773" y="78701"/>
                  <a:pt x="133337" y="76252"/>
                  <a:pt x="130337" y="76252"/>
                </a:cubicBezTo>
                <a:cubicBezTo>
                  <a:pt x="127338" y="76252"/>
                  <a:pt x="124889" y="78688"/>
                  <a:pt x="124889" y="81701"/>
                </a:cubicBezTo>
                <a:cubicBezTo>
                  <a:pt x="124889" y="84700"/>
                  <a:pt x="127325" y="87149"/>
                  <a:pt x="130337" y="87149"/>
                </a:cubicBezTo>
                <a:cubicBezTo>
                  <a:pt x="133337" y="87149"/>
                  <a:pt x="135773" y="84713"/>
                  <a:pt x="135773" y="81701"/>
                </a:cubicBezTo>
                <a:close/>
                <a:moveTo>
                  <a:pt x="65598" y="81701"/>
                </a:moveTo>
                <a:cubicBezTo>
                  <a:pt x="65598" y="78701"/>
                  <a:pt x="63162" y="76252"/>
                  <a:pt x="60150" y="76252"/>
                </a:cubicBezTo>
                <a:cubicBezTo>
                  <a:pt x="57150" y="76252"/>
                  <a:pt x="54701" y="78688"/>
                  <a:pt x="54701" y="81701"/>
                </a:cubicBezTo>
                <a:cubicBezTo>
                  <a:pt x="54701" y="84700"/>
                  <a:pt x="57137" y="87149"/>
                  <a:pt x="60150" y="87149"/>
                </a:cubicBezTo>
                <a:cubicBezTo>
                  <a:pt x="63162" y="87149"/>
                  <a:pt x="65598" y="84713"/>
                  <a:pt x="65598" y="81701"/>
                </a:cubicBezTo>
                <a:close/>
                <a:moveTo>
                  <a:pt x="35408" y="42498"/>
                </a:moveTo>
                <a:cubicBezTo>
                  <a:pt x="40895" y="37011"/>
                  <a:pt x="50766" y="36345"/>
                  <a:pt x="50766" y="36345"/>
                </a:cubicBezTo>
                <a:cubicBezTo>
                  <a:pt x="50766" y="36345"/>
                  <a:pt x="30767" y="8141"/>
                  <a:pt x="23075" y="14872"/>
                </a:cubicBezTo>
                <a:cubicBezTo>
                  <a:pt x="14614" y="22281"/>
                  <a:pt x="26665" y="59420"/>
                  <a:pt x="26665" y="59420"/>
                </a:cubicBezTo>
                <a:cubicBezTo>
                  <a:pt x="26665" y="59420"/>
                  <a:pt x="30831" y="47087"/>
                  <a:pt x="35408" y="42498"/>
                </a:cubicBezTo>
                <a:close/>
                <a:moveTo>
                  <a:pt x="120928" y="132377"/>
                </a:moveTo>
                <a:cubicBezTo>
                  <a:pt x="120928" y="132377"/>
                  <a:pt x="140221" y="130928"/>
                  <a:pt x="162245" y="140581"/>
                </a:cubicBezTo>
                <a:cubicBezTo>
                  <a:pt x="165861" y="135825"/>
                  <a:pt x="168989" y="130761"/>
                  <a:pt x="171514" y="125531"/>
                </a:cubicBezTo>
                <a:cubicBezTo>
                  <a:pt x="145952" y="116403"/>
                  <a:pt x="120928" y="132377"/>
                  <a:pt x="120928" y="132377"/>
                </a:cubicBezTo>
                <a:close/>
                <a:moveTo>
                  <a:pt x="150733" y="153209"/>
                </a:moveTo>
                <a:cubicBezTo>
                  <a:pt x="154951" y="149350"/>
                  <a:pt x="158823" y="145106"/>
                  <a:pt x="162245" y="140581"/>
                </a:cubicBezTo>
                <a:cubicBezTo>
                  <a:pt x="140221" y="130928"/>
                  <a:pt x="120928" y="132377"/>
                  <a:pt x="120928" y="132377"/>
                </a:cubicBezTo>
                <a:cubicBezTo>
                  <a:pt x="120928" y="132377"/>
                  <a:pt x="133914" y="140504"/>
                  <a:pt x="150733" y="153209"/>
                </a:cubicBezTo>
                <a:close/>
                <a:moveTo>
                  <a:pt x="69547" y="132377"/>
                </a:moveTo>
                <a:cubicBezTo>
                  <a:pt x="69341" y="132364"/>
                  <a:pt x="50125" y="130979"/>
                  <a:pt x="28229" y="140581"/>
                </a:cubicBezTo>
                <a:cubicBezTo>
                  <a:pt x="31665" y="145094"/>
                  <a:pt x="35523" y="149337"/>
                  <a:pt x="39741" y="153209"/>
                </a:cubicBezTo>
                <a:cubicBezTo>
                  <a:pt x="56573" y="140504"/>
                  <a:pt x="69559" y="132377"/>
                  <a:pt x="69547" y="132377"/>
                </a:cubicBezTo>
                <a:cubicBezTo>
                  <a:pt x="69559" y="132377"/>
                  <a:pt x="69559" y="132377"/>
                  <a:pt x="69547" y="132377"/>
                </a:cubicBezTo>
                <a:close/>
                <a:moveTo>
                  <a:pt x="18960" y="125531"/>
                </a:moveTo>
                <a:cubicBezTo>
                  <a:pt x="21499" y="130774"/>
                  <a:pt x="24627" y="135825"/>
                  <a:pt x="28242" y="140581"/>
                </a:cubicBezTo>
                <a:cubicBezTo>
                  <a:pt x="50138" y="130979"/>
                  <a:pt x="69354" y="132364"/>
                  <a:pt x="69559" y="132377"/>
                </a:cubicBezTo>
                <a:cubicBezTo>
                  <a:pt x="69406" y="132287"/>
                  <a:pt x="44459" y="116429"/>
                  <a:pt x="18960" y="125531"/>
                </a:cubicBezTo>
                <a:close/>
              </a:path>
              <a:path w="190500" h="187283" extrusionOk="0">
                <a:moveTo>
                  <a:pt x="114262" y="105776"/>
                </a:moveTo>
                <a:lnTo>
                  <a:pt x="95237" y="126633"/>
                </a:lnTo>
                <a:lnTo>
                  <a:pt x="76213" y="105776"/>
                </a:lnTo>
                <a:lnTo>
                  <a:pt x="95250" y="105776"/>
                </a:lnTo>
                <a:close/>
              </a:path>
              <a:path w="190500" h="187283" fill="none" extrusionOk="0">
                <a:moveTo>
                  <a:pt x="95250" y="126646"/>
                </a:moveTo>
                <a:lnTo>
                  <a:pt x="95237" y="126633"/>
                </a:lnTo>
                <a:lnTo>
                  <a:pt x="76213" y="105776"/>
                </a:lnTo>
                <a:lnTo>
                  <a:pt x="95237" y="105776"/>
                </a:lnTo>
              </a:path>
              <a:path w="190500" h="187283" fill="none" extrusionOk="0">
                <a:moveTo>
                  <a:pt x="69547" y="132377"/>
                </a:moveTo>
                <a:cubicBezTo>
                  <a:pt x="69393" y="132274"/>
                  <a:pt x="44446" y="116429"/>
                  <a:pt x="18960" y="125518"/>
                </a:cubicBezTo>
                <a:cubicBezTo>
                  <a:pt x="12538" y="127800"/>
                  <a:pt x="6089" y="131672"/>
                  <a:pt x="0" y="137774"/>
                </a:cubicBezTo>
              </a:path>
              <a:path w="190500" h="187283" fill="none" extrusionOk="0">
                <a:moveTo>
                  <a:pt x="69559" y="132377"/>
                </a:moveTo>
                <a:cubicBezTo>
                  <a:pt x="69354" y="132364"/>
                  <a:pt x="50138" y="130979"/>
                  <a:pt x="28242" y="140581"/>
                </a:cubicBezTo>
                <a:cubicBezTo>
                  <a:pt x="18896" y="144683"/>
                  <a:pt x="9063" y="150773"/>
                  <a:pt x="0" y="159836"/>
                </a:cubicBezTo>
              </a:path>
              <a:path w="190500" h="187283" fill="none" extrusionOk="0">
                <a:moveTo>
                  <a:pt x="69559" y="132377"/>
                </a:moveTo>
                <a:cubicBezTo>
                  <a:pt x="69559" y="132377"/>
                  <a:pt x="56573" y="140504"/>
                  <a:pt x="39754" y="153196"/>
                </a:cubicBezTo>
                <a:cubicBezTo>
                  <a:pt x="27370" y="162554"/>
                  <a:pt x="12897" y="174387"/>
                  <a:pt x="0" y="187283"/>
                </a:cubicBezTo>
              </a:path>
              <a:path w="190500" h="187283" fill="none" extrusionOk="0">
                <a:moveTo>
                  <a:pt x="78777" y="163439"/>
                </a:moveTo>
                <a:lnTo>
                  <a:pt x="78713" y="163439"/>
                </a:lnTo>
                <a:cubicBezTo>
                  <a:pt x="69277" y="163413"/>
                  <a:pt x="65226" y="158349"/>
                  <a:pt x="63483" y="153901"/>
                </a:cubicBezTo>
              </a:path>
              <a:path w="190500" h="187283" fill="none" extrusionOk="0">
                <a:moveTo>
                  <a:pt x="78649" y="163439"/>
                </a:moveTo>
                <a:lnTo>
                  <a:pt x="78725" y="163439"/>
                </a:lnTo>
              </a:path>
              <a:path w="190500" h="187283" fill="none" extrusionOk="0">
                <a:moveTo>
                  <a:pt x="95250" y="147299"/>
                </a:moveTo>
                <a:cubicBezTo>
                  <a:pt x="95250" y="147299"/>
                  <a:pt x="95250" y="147452"/>
                  <a:pt x="95237" y="147735"/>
                </a:cubicBezTo>
                <a:cubicBezTo>
                  <a:pt x="95135" y="150311"/>
                  <a:pt x="93891" y="163400"/>
                  <a:pt x="78713" y="163439"/>
                </a:cubicBezTo>
              </a:path>
              <a:path w="190500" h="187283" fill="none" extrusionOk="0">
                <a:moveTo>
                  <a:pt x="65598" y="81701"/>
                </a:moveTo>
                <a:cubicBezTo>
                  <a:pt x="65598" y="84700"/>
                  <a:pt x="63162" y="87149"/>
                  <a:pt x="60150" y="87149"/>
                </a:cubicBezTo>
                <a:cubicBezTo>
                  <a:pt x="57150" y="87149"/>
                  <a:pt x="54701" y="84713"/>
                  <a:pt x="54701" y="81701"/>
                </a:cubicBezTo>
                <a:cubicBezTo>
                  <a:pt x="54701" y="78701"/>
                  <a:pt x="57137" y="76252"/>
                  <a:pt x="60150" y="76252"/>
                </a:cubicBezTo>
                <a:cubicBezTo>
                  <a:pt x="63162" y="76265"/>
                  <a:pt x="65598" y="78701"/>
                  <a:pt x="65598" y="81701"/>
                </a:cubicBezTo>
                <a:close/>
              </a:path>
              <a:path w="190500" h="187283" fill="none" extrusionOk="0">
                <a:moveTo>
                  <a:pt x="41613" y="71611"/>
                </a:moveTo>
                <a:cubicBezTo>
                  <a:pt x="41613" y="71611"/>
                  <a:pt x="62893" y="53908"/>
                  <a:pt x="82751" y="73752"/>
                </a:cubicBezTo>
              </a:path>
              <a:path w="190500" h="187283" fill="none" extrusionOk="0">
                <a:moveTo>
                  <a:pt x="95250" y="16295"/>
                </a:moveTo>
                <a:cubicBezTo>
                  <a:pt x="69547" y="17346"/>
                  <a:pt x="60150" y="29614"/>
                  <a:pt x="60150" y="29614"/>
                </a:cubicBezTo>
                <a:cubicBezTo>
                  <a:pt x="60150" y="29614"/>
                  <a:pt x="28280" y="-7960"/>
                  <a:pt x="16691" y="1539"/>
                </a:cubicBezTo>
                <a:cubicBezTo>
                  <a:pt x="-2154" y="16987"/>
                  <a:pt x="20486" y="62304"/>
                  <a:pt x="14948" y="76791"/>
                </a:cubicBezTo>
                <a:cubicBezTo>
                  <a:pt x="9012" y="92302"/>
                  <a:pt x="11294" y="109724"/>
                  <a:pt x="18947" y="125518"/>
                </a:cubicBezTo>
                <a:cubicBezTo>
                  <a:pt x="21486" y="130761"/>
                  <a:pt x="24614" y="135812"/>
                  <a:pt x="28229" y="140568"/>
                </a:cubicBezTo>
                <a:cubicBezTo>
                  <a:pt x="31665" y="145081"/>
                  <a:pt x="35523" y="149324"/>
                  <a:pt x="39741" y="153196"/>
                </a:cubicBezTo>
                <a:cubicBezTo>
                  <a:pt x="45587" y="158541"/>
                  <a:pt x="52112" y="163157"/>
                  <a:pt x="59060" y="166733"/>
                </a:cubicBezTo>
                <a:cubicBezTo>
                  <a:pt x="59240" y="166823"/>
                  <a:pt x="59419" y="166913"/>
                  <a:pt x="59586" y="167002"/>
                </a:cubicBezTo>
              </a:path>
              <a:path w="190500" h="187283" fill="none" extrusionOk="0">
                <a:moveTo>
                  <a:pt x="59599" y="167015"/>
                </a:moveTo>
                <a:cubicBezTo>
                  <a:pt x="59599" y="167015"/>
                  <a:pt x="74598" y="176771"/>
                  <a:pt x="95237" y="176771"/>
                </a:cubicBezTo>
              </a:path>
              <a:path w="190500" h="187283" fill="none" extrusionOk="0">
                <a:moveTo>
                  <a:pt x="95250" y="126646"/>
                </a:moveTo>
                <a:lnTo>
                  <a:pt x="95250" y="147299"/>
                </a:lnTo>
              </a:path>
              <a:path w="190500" h="187283" fill="none" extrusionOk="0">
                <a:moveTo>
                  <a:pt x="50766" y="36345"/>
                </a:moveTo>
                <a:cubicBezTo>
                  <a:pt x="50766" y="36345"/>
                  <a:pt x="30767" y="8141"/>
                  <a:pt x="23075" y="14872"/>
                </a:cubicBezTo>
                <a:cubicBezTo>
                  <a:pt x="14614" y="22281"/>
                  <a:pt x="26665" y="59420"/>
                  <a:pt x="26665" y="59420"/>
                </a:cubicBezTo>
                <a:cubicBezTo>
                  <a:pt x="26665" y="59420"/>
                  <a:pt x="30831" y="47087"/>
                  <a:pt x="35408" y="42498"/>
                </a:cubicBezTo>
                <a:cubicBezTo>
                  <a:pt x="40895" y="37011"/>
                  <a:pt x="50766" y="36345"/>
                  <a:pt x="50766" y="36345"/>
                </a:cubicBezTo>
                <a:close/>
              </a:path>
              <a:path w="190500" h="187283" fill="none" extrusionOk="0">
                <a:moveTo>
                  <a:pt x="95237" y="126646"/>
                </a:moveTo>
                <a:lnTo>
                  <a:pt x="95237" y="126633"/>
                </a:lnTo>
                <a:lnTo>
                  <a:pt x="114262" y="105776"/>
                </a:lnTo>
                <a:lnTo>
                  <a:pt x="95237" y="105776"/>
                </a:lnTo>
              </a:path>
              <a:path w="190500" h="187283" fill="none" extrusionOk="0">
                <a:moveTo>
                  <a:pt x="120928" y="132377"/>
                </a:moveTo>
                <a:cubicBezTo>
                  <a:pt x="120928" y="132377"/>
                  <a:pt x="145952" y="116403"/>
                  <a:pt x="171527" y="125518"/>
                </a:cubicBezTo>
                <a:cubicBezTo>
                  <a:pt x="177950" y="127800"/>
                  <a:pt x="184398" y="131672"/>
                  <a:pt x="190500" y="137774"/>
                </a:cubicBezTo>
              </a:path>
              <a:path w="190500" h="187283" fill="none" extrusionOk="0">
                <a:moveTo>
                  <a:pt x="120928" y="132377"/>
                </a:moveTo>
                <a:cubicBezTo>
                  <a:pt x="120928" y="132377"/>
                  <a:pt x="140221" y="130928"/>
                  <a:pt x="162245" y="140581"/>
                </a:cubicBezTo>
                <a:cubicBezTo>
                  <a:pt x="171591" y="144683"/>
                  <a:pt x="181424" y="150773"/>
                  <a:pt x="190487" y="159836"/>
                </a:cubicBezTo>
              </a:path>
              <a:path w="190500" h="187283" fill="none" extrusionOk="0">
                <a:moveTo>
                  <a:pt x="120928" y="132377"/>
                </a:moveTo>
                <a:cubicBezTo>
                  <a:pt x="120928" y="132377"/>
                  <a:pt x="133914" y="140504"/>
                  <a:pt x="150733" y="153196"/>
                </a:cubicBezTo>
                <a:cubicBezTo>
                  <a:pt x="163130" y="162554"/>
                  <a:pt x="177591" y="174387"/>
                  <a:pt x="190500" y="187283"/>
                </a:cubicBezTo>
              </a:path>
              <a:path w="190500" h="187283" fill="none" extrusionOk="0">
                <a:moveTo>
                  <a:pt x="111762" y="163439"/>
                </a:moveTo>
                <a:cubicBezTo>
                  <a:pt x="121197" y="163413"/>
                  <a:pt x="125248" y="158349"/>
                  <a:pt x="126991" y="153901"/>
                </a:cubicBezTo>
              </a:path>
              <a:path w="190500" h="187283" fill="none" extrusionOk="0">
                <a:moveTo>
                  <a:pt x="111839" y="163439"/>
                </a:moveTo>
                <a:lnTo>
                  <a:pt x="111698" y="163439"/>
                </a:lnTo>
              </a:path>
              <a:path w="190500" h="187283" fill="none" extrusionOk="0">
                <a:moveTo>
                  <a:pt x="95237" y="147299"/>
                </a:moveTo>
                <a:cubicBezTo>
                  <a:pt x="95237" y="147299"/>
                  <a:pt x="95237" y="147452"/>
                  <a:pt x="95250" y="147735"/>
                </a:cubicBezTo>
                <a:cubicBezTo>
                  <a:pt x="95353" y="150311"/>
                  <a:pt x="96596" y="163400"/>
                  <a:pt x="111775" y="163439"/>
                </a:cubicBezTo>
              </a:path>
              <a:path w="190500" h="187283" fill="none" extrusionOk="0">
                <a:moveTo>
                  <a:pt x="124889" y="81701"/>
                </a:moveTo>
                <a:cubicBezTo>
                  <a:pt x="124889" y="84700"/>
                  <a:pt x="127325" y="87149"/>
                  <a:pt x="130337" y="87149"/>
                </a:cubicBezTo>
                <a:cubicBezTo>
                  <a:pt x="133337" y="87149"/>
                  <a:pt x="135773" y="84713"/>
                  <a:pt x="135773" y="81701"/>
                </a:cubicBezTo>
                <a:cubicBezTo>
                  <a:pt x="135773" y="78701"/>
                  <a:pt x="133337" y="76252"/>
                  <a:pt x="130337" y="76252"/>
                </a:cubicBezTo>
                <a:cubicBezTo>
                  <a:pt x="127325" y="76265"/>
                  <a:pt x="124889" y="78701"/>
                  <a:pt x="124889" y="81701"/>
                </a:cubicBezTo>
                <a:close/>
              </a:path>
              <a:path w="190500" h="187283" fill="none" extrusionOk="0">
                <a:moveTo>
                  <a:pt x="148875" y="71611"/>
                </a:moveTo>
                <a:cubicBezTo>
                  <a:pt x="148875" y="71611"/>
                  <a:pt x="127594" y="53908"/>
                  <a:pt x="107736" y="73752"/>
                </a:cubicBezTo>
              </a:path>
              <a:path w="190500" h="187283" fill="none" extrusionOk="0">
                <a:moveTo>
                  <a:pt x="95237" y="16295"/>
                </a:moveTo>
                <a:cubicBezTo>
                  <a:pt x="120941" y="17346"/>
                  <a:pt x="130337" y="29614"/>
                  <a:pt x="130337" y="29614"/>
                </a:cubicBezTo>
                <a:cubicBezTo>
                  <a:pt x="130337" y="29614"/>
                  <a:pt x="162220" y="-7960"/>
                  <a:pt x="173796" y="1539"/>
                </a:cubicBezTo>
                <a:cubicBezTo>
                  <a:pt x="192641" y="16987"/>
                  <a:pt x="170001" y="62304"/>
                  <a:pt x="175539" y="76791"/>
                </a:cubicBezTo>
                <a:cubicBezTo>
                  <a:pt x="181475" y="92302"/>
                  <a:pt x="179193" y="109724"/>
                  <a:pt x="171540" y="125518"/>
                </a:cubicBezTo>
                <a:cubicBezTo>
                  <a:pt x="169001" y="130761"/>
                  <a:pt x="165873" y="135812"/>
                  <a:pt x="162271" y="140568"/>
                </a:cubicBezTo>
                <a:cubicBezTo>
                  <a:pt x="158835" y="145081"/>
                  <a:pt x="154977" y="149324"/>
                  <a:pt x="150759" y="153196"/>
                </a:cubicBezTo>
                <a:cubicBezTo>
                  <a:pt x="144913" y="158541"/>
                  <a:pt x="138388" y="163157"/>
                  <a:pt x="131440" y="166733"/>
                </a:cubicBezTo>
                <a:cubicBezTo>
                  <a:pt x="131260" y="166823"/>
                  <a:pt x="131081" y="166913"/>
                  <a:pt x="130914" y="167002"/>
                </a:cubicBezTo>
              </a:path>
              <a:path w="190500" h="187283" fill="none" extrusionOk="0">
                <a:moveTo>
                  <a:pt x="130876" y="167015"/>
                </a:moveTo>
                <a:cubicBezTo>
                  <a:pt x="130876" y="167015"/>
                  <a:pt x="115877" y="176771"/>
                  <a:pt x="95250" y="176771"/>
                </a:cubicBezTo>
                <a:lnTo>
                  <a:pt x="95237" y="176771"/>
                </a:lnTo>
              </a:path>
              <a:path w="190500" h="187283" fill="none" extrusionOk="0">
                <a:moveTo>
                  <a:pt x="95237" y="147299"/>
                </a:moveTo>
                <a:lnTo>
                  <a:pt x="95237" y="126646"/>
                </a:lnTo>
              </a:path>
              <a:path w="190500" h="187283" fill="none" extrusionOk="0">
                <a:moveTo>
                  <a:pt x="139721" y="36345"/>
                </a:moveTo>
                <a:cubicBezTo>
                  <a:pt x="139721" y="36345"/>
                  <a:pt x="159720" y="8141"/>
                  <a:pt x="167412" y="14872"/>
                </a:cubicBezTo>
                <a:cubicBezTo>
                  <a:pt x="175873" y="22281"/>
                  <a:pt x="163822" y="59420"/>
                  <a:pt x="163822" y="59420"/>
                </a:cubicBezTo>
                <a:cubicBezTo>
                  <a:pt x="163822" y="59420"/>
                  <a:pt x="159656" y="47087"/>
                  <a:pt x="155079" y="42498"/>
                </a:cubicBezTo>
                <a:cubicBezTo>
                  <a:pt x="149580" y="37011"/>
                  <a:pt x="139721" y="36345"/>
                  <a:pt x="139721" y="36345"/>
                </a:cubicBezTo>
                <a:close/>
              </a:path>
            </a:pathLst>
          </a:custGeom>
          <a:solidFill>
            <a:schemeClr val="accent3"/>
          </a:solidFill>
          <a:ln w="95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70"/>
          <p:cNvSpPr/>
          <p:nvPr/>
        </p:nvSpPr>
        <p:spPr>
          <a:xfrm>
            <a:off x="7605808" y="2261809"/>
            <a:ext cx="836295" cy="717854"/>
          </a:xfrm>
          <a:custGeom>
            <a:avLst/>
            <a:gdLst/>
            <a:ahLst/>
            <a:cxnLst/>
            <a:rect l="l" t="t" r="r" b="b"/>
            <a:pathLst>
              <a:path w="190500" h="177467" extrusionOk="0">
                <a:moveTo>
                  <a:pt x="53103" y="144244"/>
                </a:moveTo>
                <a:cubicBezTo>
                  <a:pt x="53711" y="151025"/>
                  <a:pt x="54203" y="156578"/>
                  <a:pt x="54371" y="158364"/>
                </a:cubicBezTo>
                <a:lnTo>
                  <a:pt x="40834" y="158364"/>
                </a:lnTo>
                <a:cubicBezTo>
                  <a:pt x="40834" y="158364"/>
                  <a:pt x="42930" y="144826"/>
                  <a:pt x="53103" y="144244"/>
                </a:cubicBezTo>
                <a:close/>
                <a:moveTo>
                  <a:pt x="31903" y="12606"/>
                </a:moveTo>
                <a:cubicBezTo>
                  <a:pt x="34815" y="6200"/>
                  <a:pt x="31903" y="3029"/>
                  <a:pt x="31903" y="3029"/>
                </a:cubicBezTo>
                <a:cubicBezTo>
                  <a:pt x="30273" y="3029"/>
                  <a:pt x="28707" y="3339"/>
                  <a:pt x="27244" y="3870"/>
                </a:cubicBezTo>
                <a:cubicBezTo>
                  <a:pt x="21420" y="6005"/>
                  <a:pt x="15790" y="8918"/>
                  <a:pt x="15208" y="12412"/>
                </a:cubicBezTo>
                <a:cubicBezTo>
                  <a:pt x="14625" y="15906"/>
                  <a:pt x="12684" y="20372"/>
                  <a:pt x="7054" y="20177"/>
                </a:cubicBezTo>
                <a:cubicBezTo>
                  <a:pt x="1424" y="19983"/>
                  <a:pt x="-854" y="28059"/>
                  <a:pt x="285" y="31981"/>
                </a:cubicBezTo>
                <a:cubicBezTo>
                  <a:pt x="1424" y="35903"/>
                  <a:pt x="8995" y="48133"/>
                  <a:pt x="17537" y="41921"/>
                </a:cubicBezTo>
                <a:cubicBezTo>
                  <a:pt x="26079" y="35708"/>
                  <a:pt x="31127" y="31049"/>
                  <a:pt x="34815" y="40756"/>
                </a:cubicBezTo>
                <a:cubicBezTo>
                  <a:pt x="38504" y="50463"/>
                  <a:pt x="38698" y="68479"/>
                  <a:pt x="37922" y="81305"/>
                </a:cubicBezTo>
                <a:cubicBezTo>
                  <a:pt x="37145" y="94131"/>
                  <a:pt x="48987" y="103061"/>
                  <a:pt x="49764" y="109079"/>
                </a:cubicBezTo>
                <a:cubicBezTo>
                  <a:pt x="50243" y="112794"/>
                  <a:pt x="51899" y="130900"/>
                  <a:pt x="53103" y="144244"/>
                </a:cubicBezTo>
                <a:cubicBezTo>
                  <a:pt x="53711" y="151025"/>
                  <a:pt x="54203" y="156578"/>
                  <a:pt x="54371" y="158364"/>
                </a:cubicBezTo>
                <a:cubicBezTo>
                  <a:pt x="54410" y="158752"/>
                  <a:pt x="54423" y="158972"/>
                  <a:pt x="54423" y="158972"/>
                </a:cubicBezTo>
                <a:lnTo>
                  <a:pt x="46658" y="168485"/>
                </a:lnTo>
                <a:cubicBezTo>
                  <a:pt x="46658" y="168485"/>
                  <a:pt x="38892" y="167799"/>
                  <a:pt x="38892" y="177467"/>
                </a:cubicBezTo>
                <a:lnTo>
                  <a:pt x="53453" y="177467"/>
                </a:lnTo>
                <a:lnTo>
                  <a:pt x="67236" y="159555"/>
                </a:lnTo>
                <a:lnTo>
                  <a:pt x="67236" y="108885"/>
                </a:lnTo>
                <a:cubicBezTo>
                  <a:pt x="67236" y="108885"/>
                  <a:pt x="94027" y="112573"/>
                  <a:pt x="100822" y="104226"/>
                </a:cubicBezTo>
                <a:cubicBezTo>
                  <a:pt x="107617" y="95878"/>
                  <a:pt x="122565" y="87336"/>
                  <a:pt x="132078" y="96266"/>
                </a:cubicBezTo>
                <a:cubicBezTo>
                  <a:pt x="140387" y="104057"/>
                  <a:pt x="145434" y="120002"/>
                  <a:pt x="158092" y="127664"/>
                </a:cubicBezTo>
                <a:lnTo>
                  <a:pt x="158105" y="127664"/>
                </a:lnTo>
                <a:cubicBezTo>
                  <a:pt x="159943" y="128777"/>
                  <a:pt x="161936" y="129709"/>
                  <a:pt x="164110" y="130421"/>
                </a:cubicBezTo>
                <a:cubicBezTo>
                  <a:pt x="181389" y="136051"/>
                  <a:pt x="181000" y="157212"/>
                  <a:pt x="181000" y="157212"/>
                </a:cubicBezTo>
                <a:cubicBezTo>
                  <a:pt x="181000" y="157212"/>
                  <a:pt x="175901" y="157419"/>
                  <a:pt x="173131" y="161095"/>
                </a:cubicBezTo>
                <a:cubicBezTo>
                  <a:pt x="172096" y="162467"/>
                  <a:pt x="171384" y="164317"/>
                  <a:pt x="171384" y="166815"/>
                </a:cubicBezTo>
                <a:lnTo>
                  <a:pt x="185258" y="166815"/>
                </a:lnTo>
                <a:lnTo>
                  <a:pt x="190500" y="159153"/>
                </a:lnTo>
                <a:lnTo>
                  <a:pt x="189529" y="130227"/>
                </a:lnTo>
                <a:cubicBezTo>
                  <a:pt x="189529" y="130227"/>
                  <a:pt x="166815" y="126927"/>
                  <a:pt x="165068" y="93535"/>
                </a:cubicBezTo>
                <a:cubicBezTo>
                  <a:pt x="163321" y="60144"/>
                  <a:pt x="145654" y="60920"/>
                  <a:pt x="145654" y="60920"/>
                </a:cubicBezTo>
                <a:cubicBezTo>
                  <a:pt x="138860" y="58396"/>
                  <a:pt x="107215" y="60920"/>
                  <a:pt x="92655" y="54902"/>
                </a:cubicBezTo>
                <a:cubicBezTo>
                  <a:pt x="78095" y="48884"/>
                  <a:pt x="54799" y="21899"/>
                  <a:pt x="47616" y="12580"/>
                </a:cubicBezTo>
                <a:cubicBezTo>
                  <a:pt x="47098" y="11907"/>
                  <a:pt x="46567" y="11273"/>
                  <a:pt x="46049" y="10678"/>
                </a:cubicBezTo>
                <a:cubicBezTo>
                  <a:pt x="46490" y="14535"/>
                  <a:pt x="37960" y="27865"/>
                  <a:pt x="33185" y="23840"/>
                </a:cubicBezTo>
                <a:cubicBezTo>
                  <a:pt x="33198" y="23866"/>
                  <a:pt x="28991" y="19013"/>
                  <a:pt x="31903" y="12606"/>
                </a:cubicBezTo>
                <a:close/>
                <a:moveTo>
                  <a:pt x="158092" y="127677"/>
                </a:moveTo>
                <a:cubicBezTo>
                  <a:pt x="158364" y="127897"/>
                  <a:pt x="167579" y="135495"/>
                  <a:pt x="166039" y="150042"/>
                </a:cubicBezTo>
                <a:cubicBezTo>
                  <a:pt x="166039" y="150042"/>
                  <a:pt x="156526" y="151789"/>
                  <a:pt x="156526" y="161108"/>
                </a:cubicBezTo>
                <a:lnTo>
                  <a:pt x="173118" y="161108"/>
                </a:lnTo>
                <a:cubicBezTo>
                  <a:pt x="175888" y="157432"/>
                  <a:pt x="180987" y="157225"/>
                  <a:pt x="180987" y="157225"/>
                </a:cubicBezTo>
                <a:cubicBezTo>
                  <a:pt x="180987" y="157225"/>
                  <a:pt x="181376" y="136064"/>
                  <a:pt x="164097" y="130434"/>
                </a:cubicBezTo>
                <a:cubicBezTo>
                  <a:pt x="161923" y="129722"/>
                  <a:pt x="159930" y="128790"/>
                  <a:pt x="158092" y="127677"/>
                </a:cubicBezTo>
                <a:close/>
                <a:moveTo>
                  <a:pt x="31903" y="3016"/>
                </a:moveTo>
                <a:cubicBezTo>
                  <a:pt x="31903" y="3016"/>
                  <a:pt x="34815" y="6187"/>
                  <a:pt x="31903" y="12593"/>
                </a:cubicBezTo>
                <a:cubicBezTo>
                  <a:pt x="28991" y="19000"/>
                  <a:pt x="33198" y="23853"/>
                  <a:pt x="33198" y="23853"/>
                </a:cubicBezTo>
                <a:cubicBezTo>
                  <a:pt x="37973" y="27865"/>
                  <a:pt x="46502" y="14547"/>
                  <a:pt x="46062" y="10691"/>
                </a:cubicBezTo>
                <a:cubicBezTo>
                  <a:pt x="44005" y="-7468"/>
                  <a:pt x="31903" y="3016"/>
                  <a:pt x="31903" y="3016"/>
                </a:cubicBezTo>
                <a:close/>
              </a:path>
              <a:path w="190500" h="177467" fill="none" extrusionOk="0">
                <a:moveTo>
                  <a:pt x="158092" y="52197"/>
                </a:moveTo>
                <a:lnTo>
                  <a:pt x="151323" y="62435"/>
                </a:lnTo>
              </a:path>
              <a:path w="190500" h="177467" fill="none" extrusionOk="0">
                <a:moveTo>
                  <a:pt x="158092" y="127677"/>
                </a:moveTo>
                <a:cubicBezTo>
                  <a:pt x="158364" y="127897"/>
                  <a:pt x="167579" y="135495"/>
                  <a:pt x="166039" y="150042"/>
                </a:cubicBezTo>
                <a:cubicBezTo>
                  <a:pt x="166039" y="150042"/>
                  <a:pt x="156526" y="151789"/>
                  <a:pt x="156526" y="161108"/>
                </a:cubicBezTo>
                <a:lnTo>
                  <a:pt x="173118" y="161108"/>
                </a:lnTo>
              </a:path>
              <a:path w="190500" h="177467" fill="none" extrusionOk="0">
                <a:moveTo>
                  <a:pt x="31903" y="3016"/>
                </a:moveTo>
                <a:cubicBezTo>
                  <a:pt x="30273" y="3016"/>
                  <a:pt x="28707" y="3326"/>
                  <a:pt x="27244" y="3857"/>
                </a:cubicBezTo>
                <a:cubicBezTo>
                  <a:pt x="21420" y="5993"/>
                  <a:pt x="15790" y="8905"/>
                  <a:pt x="15208" y="12399"/>
                </a:cubicBezTo>
                <a:cubicBezTo>
                  <a:pt x="14625" y="15894"/>
                  <a:pt x="12684" y="20359"/>
                  <a:pt x="7054" y="20165"/>
                </a:cubicBezTo>
                <a:cubicBezTo>
                  <a:pt x="1424" y="19970"/>
                  <a:pt x="-854" y="28046"/>
                  <a:pt x="285" y="31968"/>
                </a:cubicBezTo>
                <a:cubicBezTo>
                  <a:pt x="1424" y="35890"/>
                  <a:pt x="8995" y="48120"/>
                  <a:pt x="17537" y="41908"/>
                </a:cubicBezTo>
                <a:cubicBezTo>
                  <a:pt x="26079" y="35695"/>
                  <a:pt x="31127" y="31036"/>
                  <a:pt x="34815" y="40743"/>
                </a:cubicBezTo>
                <a:cubicBezTo>
                  <a:pt x="38504" y="50450"/>
                  <a:pt x="38698" y="68466"/>
                  <a:pt x="37922" y="81292"/>
                </a:cubicBezTo>
                <a:cubicBezTo>
                  <a:pt x="37145" y="94118"/>
                  <a:pt x="48987" y="103048"/>
                  <a:pt x="49764" y="109066"/>
                </a:cubicBezTo>
                <a:cubicBezTo>
                  <a:pt x="50243" y="112781"/>
                  <a:pt x="51899" y="130887"/>
                  <a:pt x="53103" y="144231"/>
                </a:cubicBezTo>
                <a:cubicBezTo>
                  <a:pt x="53711" y="151013"/>
                  <a:pt x="54203" y="156565"/>
                  <a:pt x="54371" y="158351"/>
                </a:cubicBezTo>
                <a:cubicBezTo>
                  <a:pt x="54410" y="158739"/>
                  <a:pt x="54423" y="158959"/>
                  <a:pt x="54423" y="158959"/>
                </a:cubicBezTo>
                <a:lnTo>
                  <a:pt x="46658" y="168472"/>
                </a:lnTo>
                <a:cubicBezTo>
                  <a:pt x="46658" y="168472"/>
                  <a:pt x="38892" y="167786"/>
                  <a:pt x="38892" y="177454"/>
                </a:cubicBezTo>
                <a:lnTo>
                  <a:pt x="53453" y="177454"/>
                </a:lnTo>
                <a:lnTo>
                  <a:pt x="67236" y="159542"/>
                </a:lnTo>
                <a:lnTo>
                  <a:pt x="67236" y="108872"/>
                </a:lnTo>
                <a:cubicBezTo>
                  <a:pt x="67236" y="108872"/>
                  <a:pt x="94027" y="112561"/>
                  <a:pt x="100822" y="104213"/>
                </a:cubicBezTo>
                <a:cubicBezTo>
                  <a:pt x="107617" y="95865"/>
                  <a:pt x="122565" y="87323"/>
                  <a:pt x="132078" y="96253"/>
                </a:cubicBezTo>
                <a:cubicBezTo>
                  <a:pt x="140387" y="104044"/>
                  <a:pt x="145434" y="119990"/>
                  <a:pt x="158092" y="127651"/>
                </a:cubicBezTo>
                <a:lnTo>
                  <a:pt x="158105" y="127651"/>
                </a:lnTo>
                <a:cubicBezTo>
                  <a:pt x="159943" y="128764"/>
                  <a:pt x="161936" y="129696"/>
                  <a:pt x="164110" y="130408"/>
                </a:cubicBezTo>
                <a:cubicBezTo>
                  <a:pt x="181389" y="136038"/>
                  <a:pt x="181000" y="157199"/>
                  <a:pt x="181000" y="157199"/>
                </a:cubicBezTo>
                <a:cubicBezTo>
                  <a:pt x="181000" y="157199"/>
                  <a:pt x="175901" y="157406"/>
                  <a:pt x="173131" y="161082"/>
                </a:cubicBezTo>
                <a:cubicBezTo>
                  <a:pt x="172096" y="162454"/>
                  <a:pt x="171384" y="164304"/>
                  <a:pt x="171384" y="166802"/>
                </a:cubicBezTo>
                <a:lnTo>
                  <a:pt x="185258" y="166802"/>
                </a:lnTo>
                <a:lnTo>
                  <a:pt x="190500" y="159140"/>
                </a:lnTo>
                <a:lnTo>
                  <a:pt x="189529" y="130214"/>
                </a:lnTo>
                <a:cubicBezTo>
                  <a:pt x="189529" y="130214"/>
                  <a:pt x="166815" y="126914"/>
                  <a:pt x="165068" y="93522"/>
                </a:cubicBezTo>
                <a:cubicBezTo>
                  <a:pt x="163321" y="60131"/>
                  <a:pt x="145654" y="60907"/>
                  <a:pt x="145654" y="60907"/>
                </a:cubicBezTo>
                <a:cubicBezTo>
                  <a:pt x="138860" y="58384"/>
                  <a:pt x="107215" y="60907"/>
                  <a:pt x="92655" y="54889"/>
                </a:cubicBezTo>
                <a:cubicBezTo>
                  <a:pt x="78095" y="48871"/>
                  <a:pt x="54799" y="21886"/>
                  <a:pt x="47616" y="12567"/>
                </a:cubicBezTo>
                <a:cubicBezTo>
                  <a:pt x="47098" y="11894"/>
                  <a:pt x="46567" y="11260"/>
                  <a:pt x="46049" y="10665"/>
                </a:cubicBezTo>
              </a:path>
              <a:path w="190500" h="177467" fill="none" extrusionOk="0">
                <a:moveTo>
                  <a:pt x="46062" y="10691"/>
                </a:moveTo>
                <a:cubicBezTo>
                  <a:pt x="44005" y="-7481"/>
                  <a:pt x="31903" y="3016"/>
                  <a:pt x="31903" y="3016"/>
                </a:cubicBezTo>
                <a:cubicBezTo>
                  <a:pt x="31903" y="3016"/>
                  <a:pt x="34815" y="6187"/>
                  <a:pt x="31903" y="12593"/>
                </a:cubicBezTo>
                <a:cubicBezTo>
                  <a:pt x="28991" y="19000"/>
                  <a:pt x="33198" y="23853"/>
                  <a:pt x="33198" y="23853"/>
                </a:cubicBezTo>
                <a:cubicBezTo>
                  <a:pt x="37973" y="27878"/>
                  <a:pt x="46502" y="14547"/>
                  <a:pt x="46062" y="10691"/>
                </a:cubicBezTo>
                <a:close/>
              </a:path>
              <a:path w="190500" h="177467" fill="none" extrusionOk="0">
                <a:moveTo>
                  <a:pt x="54423" y="158364"/>
                </a:moveTo>
                <a:lnTo>
                  <a:pt x="40834" y="158364"/>
                </a:lnTo>
                <a:cubicBezTo>
                  <a:pt x="40834" y="158364"/>
                  <a:pt x="42917" y="144826"/>
                  <a:pt x="53103" y="144244"/>
                </a:cubicBezTo>
              </a:path>
            </a:pathLst>
          </a:custGeom>
          <a:solidFill>
            <a:schemeClr val="accent1"/>
          </a:solidFill>
          <a:ln w="95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70"/>
          <p:cNvSpPr/>
          <p:nvPr/>
        </p:nvSpPr>
        <p:spPr>
          <a:xfrm>
            <a:off x="7746325" y="3407200"/>
            <a:ext cx="8364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3"/>
                </a:solidFill>
                <a:latin typeface="Google Sans"/>
                <a:ea typeface="Google Sans"/>
                <a:cs typeface="Google Sans"/>
                <a:sym typeface="Google Sans"/>
              </a:rPr>
              <a:t>CAT</a:t>
            </a:r>
            <a:endParaRPr sz="2000" b="1">
              <a:solidFill>
                <a:schemeClr val="accent3"/>
              </a:solidFill>
              <a:latin typeface="Google Sans"/>
              <a:ea typeface="Google Sans"/>
              <a:cs typeface="Google Sans"/>
              <a:sym typeface="Google Sans"/>
            </a:endParaRPr>
          </a:p>
        </p:txBody>
      </p:sp>
      <p:sp>
        <p:nvSpPr>
          <p:cNvPr id="485" name="Google Shape;485;p70"/>
          <p:cNvSpPr/>
          <p:nvPr/>
        </p:nvSpPr>
        <p:spPr>
          <a:xfrm>
            <a:off x="6656133" y="2373600"/>
            <a:ext cx="8364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Google Sans"/>
                <a:ea typeface="Google Sans"/>
                <a:cs typeface="Google Sans"/>
                <a:sym typeface="Google Sans"/>
              </a:rPr>
              <a:t>DOG</a:t>
            </a:r>
            <a:endParaRPr sz="2000" b="1">
              <a:solidFill>
                <a:schemeClr val="accent1"/>
              </a:solidFill>
              <a:latin typeface="Google Sans"/>
              <a:ea typeface="Google Sans"/>
              <a:cs typeface="Google Sans"/>
              <a:sym typeface="Google Sans"/>
            </a:endParaRPr>
          </a:p>
        </p:txBody>
      </p:sp>
      <p:sp>
        <p:nvSpPr>
          <p:cNvPr id="486" name="Google Shape;486;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492" name="Google Shape;492;p71"/>
          <p:cNvSpPr txBox="1">
            <a:spLocks noGrp="1"/>
          </p:cNvSpPr>
          <p:nvPr>
            <p:ph type="title"/>
          </p:nvPr>
        </p:nvSpPr>
        <p:spPr>
          <a:xfrm>
            <a:off x="962188" y="2048788"/>
            <a:ext cx="7877100" cy="8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Embedded ML? (TinyML)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2"/>
          <p:cNvSpPr txBox="1">
            <a:spLocks noGrp="1"/>
          </p:cNvSpPr>
          <p:nvPr>
            <p:ph type="title"/>
          </p:nvPr>
        </p:nvSpPr>
        <p:spPr>
          <a:xfrm>
            <a:off x="344500" y="603900"/>
            <a:ext cx="7797000" cy="5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Embedded ML (</a:t>
            </a:r>
            <a:r>
              <a:rPr lang="en" b="1">
                <a:solidFill>
                  <a:srgbClr val="0F2193"/>
                </a:solidFill>
              </a:rPr>
              <a:t>TinyML</a:t>
            </a:r>
            <a:r>
              <a:rPr lang="en"/>
              <a:t>)?</a:t>
            </a:r>
            <a:endParaRPr/>
          </a:p>
        </p:txBody>
      </p:sp>
      <p:sp>
        <p:nvSpPr>
          <p:cNvPr id="498" name="Google Shape;498;p72"/>
          <p:cNvSpPr txBox="1"/>
          <p:nvPr/>
        </p:nvSpPr>
        <p:spPr>
          <a:xfrm>
            <a:off x="785625" y="1456600"/>
            <a:ext cx="1045800" cy="47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0F2193"/>
                </a:solidFill>
                <a:latin typeface="Google Sans"/>
                <a:ea typeface="Google Sans"/>
                <a:cs typeface="Google Sans"/>
                <a:sym typeface="Google Sans"/>
              </a:rPr>
              <a:t>TinyML</a:t>
            </a:r>
            <a:endParaRPr sz="1900" b="1">
              <a:solidFill>
                <a:srgbClr val="0F2193"/>
              </a:solidFill>
              <a:latin typeface="Google Sans"/>
              <a:ea typeface="Google Sans"/>
              <a:cs typeface="Google Sans"/>
              <a:sym typeface="Google Sans"/>
            </a:endParaRPr>
          </a:p>
        </p:txBody>
      </p:sp>
      <p:grpSp>
        <p:nvGrpSpPr>
          <p:cNvPr id="499" name="Google Shape;499;p72"/>
          <p:cNvGrpSpPr/>
          <p:nvPr/>
        </p:nvGrpSpPr>
        <p:grpSpPr>
          <a:xfrm>
            <a:off x="1874500" y="1652325"/>
            <a:ext cx="6830700" cy="866432"/>
            <a:chOff x="1874500" y="1652325"/>
            <a:chExt cx="6830700" cy="866432"/>
          </a:xfrm>
        </p:grpSpPr>
        <p:sp>
          <p:nvSpPr>
            <p:cNvPr id="500" name="Google Shape;500;p72"/>
            <p:cNvSpPr/>
            <p:nvPr/>
          </p:nvSpPr>
          <p:spPr>
            <a:xfrm>
              <a:off x="6298750" y="1652325"/>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01" name="Google Shape;501;p72"/>
            <p:cNvSpPr/>
            <p:nvPr/>
          </p:nvSpPr>
          <p:spPr>
            <a:xfrm>
              <a:off x="1874500" y="1685850"/>
              <a:ext cx="1396900" cy="164775"/>
            </a:xfrm>
            <a:custGeom>
              <a:avLst/>
              <a:gdLst/>
              <a:ahLst/>
              <a:cxnLst/>
              <a:rect l="l" t="t" r="r" b="b"/>
              <a:pathLst>
                <a:path w="55876" h="6591" extrusionOk="0">
                  <a:moveTo>
                    <a:pt x="0" y="0"/>
                  </a:moveTo>
                  <a:cubicBezTo>
                    <a:pt x="3009" y="143"/>
                    <a:pt x="12799" y="-95"/>
                    <a:pt x="18052" y="860"/>
                  </a:cubicBezTo>
                  <a:cubicBezTo>
                    <a:pt x="23305" y="1815"/>
                    <a:pt x="25216" y="4776"/>
                    <a:pt x="31520" y="5731"/>
                  </a:cubicBezTo>
                  <a:cubicBezTo>
                    <a:pt x="37824" y="6686"/>
                    <a:pt x="51817" y="6448"/>
                    <a:pt x="55876" y="6591"/>
                  </a:cubicBezTo>
                </a:path>
              </a:pathLst>
            </a:custGeom>
            <a:noFill/>
            <a:ln w="9525" cap="flat" cmpd="sng">
              <a:solidFill>
                <a:schemeClr val="dk2"/>
              </a:solidFill>
              <a:prstDash val="solid"/>
              <a:round/>
              <a:headEnd type="none" w="med" len="med"/>
              <a:tailEnd type="stealth" w="med" len="med"/>
            </a:ln>
          </p:spPr>
        </p:sp>
        <p:sp>
          <p:nvSpPr>
            <p:cNvPr id="502" name="Google Shape;502;p72"/>
            <p:cNvSpPr/>
            <p:nvPr/>
          </p:nvSpPr>
          <p:spPr>
            <a:xfrm>
              <a:off x="3425350" y="1652325"/>
              <a:ext cx="28734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ogle Sans"/>
                  <a:ea typeface="Google Sans"/>
                  <a:cs typeface="Google Sans"/>
                  <a:sym typeface="Google Sans"/>
                </a:rPr>
                <a:t>Fastest-growing field of </a:t>
              </a:r>
              <a:r>
                <a:rPr lang="en" b="1">
                  <a:solidFill>
                    <a:srgbClr val="0F2193"/>
                  </a:solidFill>
                  <a:latin typeface="Google Sans"/>
                  <a:ea typeface="Google Sans"/>
                  <a:cs typeface="Google Sans"/>
                  <a:sym typeface="Google Sans"/>
                </a:rPr>
                <a:t>ML</a:t>
              </a:r>
              <a:endParaRPr b="1">
                <a:solidFill>
                  <a:srgbClr val="0F2193"/>
                </a:solidFill>
                <a:latin typeface="Google Sans"/>
                <a:ea typeface="Google Sans"/>
                <a:cs typeface="Google Sans"/>
                <a:sym typeface="Google Sans"/>
              </a:endParaRPr>
            </a:p>
          </p:txBody>
        </p:sp>
        <p:pic>
          <p:nvPicPr>
            <p:cNvPr id="503" name="Google Shape;503;p72"/>
            <p:cNvPicPr preferRelativeResize="0"/>
            <p:nvPr/>
          </p:nvPicPr>
          <p:blipFill rotWithShape="1">
            <a:blip r:embed="rId3">
              <a:alphaModFix/>
            </a:blip>
            <a:srcRect l="14863" t="11818" r="15024" b="25418"/>
            <a:stretch/>
          </p:blipFill>
          <p:spPr>
            <a:xfrm>
              <a:off x="6410238" y="1716702"/>
              <a:ext cx="303224" cy="271449"/>
            </a:xfrm>
            <a:prstGeom prst="rect">
              <a:avLst/>
            </a:prstGeom>
            <a:noFill/>
            <a:ln>
              <a:noFill/>
            </a:ln>
          </p:spPr>
        </p:pic>
        <p:sp>
          <p:nvSpPr>
            <p:cNvPr id="504" name="Google Shape;504;p72"/>
            <p:cNvSpPr/>
            <p:nvPr/>
          </p:nvSpPr>
          <p:spPr>
            <a:xfrm>
              <a:off x="7104750" y="1865457"/>
              <a:ext cx="1600450" cy="653300"/>
            </a:xfrm>
            <a:custGeom>
              <a:avLst/>
              <a:gdLst/>
              <a:ahLst/>
              <a:cxnLst/>
              <a:rect l="l" t="t" r="r" b="b"/>
              <a:pathLst>
                <a:path w="64018" h="26132" extrusionOk="0">
                  <a:moveTo>
                    <a:pt x="0" y="469"/>
                  </a:moveTo>
                  <a:cubicBezTo>
                    <a:pt x="8262" y="542"/>
                    <a:pt x="38970" y="-883"/>
                    <a:pt x="49571" y="908"/>
                  </a:cubicBezTo>
                  <a:cubicBezTo>
                    <a:pt x="60173" y="2699"/>
                    <a:pt x="62366" y="7342"/>
                    <a:pt x="63609" y="11217"/>
                  </a:cubicBezTo>
                  <a:cubicBezTo>
                    <a:pt x="64852" y="15092"/>
                    <a:pt x="63426" y="21672"/>
                    <a:pt x="57028" y="24158"/>
                  </a:cubicBezTo>
                  <a:cubicBezTo>
                    <a:pt x="50631" y="26644"/>
                    <a:pt x="30525" y="25803"/>
                    <a:pt x="25224" y="26132"/>
                  </a:cubicBezTo>
                </a:path>
              </a:pathLst>
            </a:custGeom>
            <a:noFill/>
            <a:ln w="9525" cap="flat" cmpd="sng">
              <a:solidFill>
                <a:schemeClr val="dk2"/>
              </a:solidFill>
              <a:prstDash val="solid"/>
              <a:round/>
              <a:headEnd type="none" w="med" len="med"/>
              <a:tailEnd type="stealth" w="med" len="med"/>
            </a:ln>
          </p:spPr>
        </p:sp>
      </p:grpSp>
      <p:sp>
        <p:nvSpPr>
          <p:cNvPr id="505" name="Google Shape;505;p72"/>
          <p:cNvSpPr/>
          <p:nvPr/>
        </p:nvSpPr>
        <p:spPr>
          <a:xfrm>
            <a:off x="4488025" y="2338750"/>
            <a:ext cx="28734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ogle Sans"/>
                <a:ea typeface="Google Sans"/>
                <a:cs typeface="Google Sans"/>
                <a:sym typeface="Google Sans"/>
              </a:rPr>
              <a:t>Algorithms, hardware, software</a:t>
            </a:r>
            <a:endParaRPr b="1">
              <a:solidFill>
                <a:srgbClr val="A51C30"/>
              </a:solidFill>
              <a:latin typeface="Google Sans"/>
              <a:ea typeface="Google Sans"/>
              <a:cs typeface="Google Sans"/>
              <a:sym typeface="Google Sans"/>
            </a:endParaRPr>
          </a:p>
        </p:txBody>
      </p:sp>
      <p:sp>
        <p:nvSpPr>
          <p:cNvPr id="506" name="Google Shape;506;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3"/>
          <p:cNvSpPr txBox="1">
            <a:spLocks noGrp="1"/>
          </p:cNvSpPr>
          <p:nvPr>
            <p:ph type="title"/>
          </p:nvPr>
        </p:nvSpPr>
        <p:spPr>
          <a:xfrm>
            <a:off x="344500" y="603900"/>
            <a:ext cx="7797000" cy="5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Embedded ML (</a:t>
            </a:r>
            <a:r>
              <a:rPr lang="en" b="1">
                <a:solidFill>
                  <a:srgbClr val="0F2193"/>
                </a:solidFill>
              </a:rPr>
              <a:t>TinyML</a:t>
            </a:r>
            <a:r>
              <a:rPr lang="en"/>
              <a:t>)?</a:t>
            </a:r>
            <a:endParaRPr/>
          </a:p>
        </p:txBody>
      </p:sp>
      <p:sp>
        <p:nvSpPr>
          <p:cNvPr id="512" name="Google Shape;512;p73"/>
          <p:cNvSpPr txBox="1"/>
          <p:nvPr/>
        </p:nvSpPr>
        <p:spPr>
          <a:xfrm>
            <a:off x="785625" y="1456600"/>
            <a:ext cx="1045800" cy="47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0F2193"/>
                </a:solidFill>
                <a:latin typeface="Google Sans"/>
                <a:ea typeface="Google Sans"/>
                <a:cs typeface="Google Sans"/>
                <a:sym typeface="Google Sans"/>
              </a:rPr>
              <a:t>TinyML</a:t>
            </a:r>
            <a:endParaRPr sz="1900" b="1">
              <a:solidFill>
                <a:srgbClr val="0F2193"/>
              </a:solidFill>
              <a:latin typeface="Google Sans"/>
              <a:ea typeface="Google Sans"/>
              <a:cs typeface="Google Sans"/>
              <a:sym typeface="Google Sans"/>
            </a:endParaRPr>
          </a:p>
        </p:txBody>
      </p:sp>
      <p:grpSp>
        <p:nvGrpSpPr>
          <p:cNvPr id="513" name="Google Shape;513;p73"/>
          <p:cNvGrpSpPr/>
          <p:nvPr/>
        </p:nvGrpSpPr>
        <p:grpSpPr>
          <a:xfrm>
            <a:off x="1874500" y="1652325"/>
            <a:ext cx="6830700" cy="866432"/>
            <a:chOff x="1874500" y="1652325"/>
            <a:chExt cx="6830700" cy="866432"/>
          </a:xfrm>
        </p:grpSpPr>
        <p:sp>
          <p:nvSpPr>
            <p:cNvPr id="514" name="Google Shape;514;p73"/>
            <p:cNvSpPr/>
            <p:nvPr/>
          </p:nvSpPr>
          <p:spPr>
            <a:xfrm>
              <a:off x="6298750" y="1652325"/>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15" name="Google Shape;515;p73"/>
            <p:cNvSpPr/>
            <p:nvPr/>
          </p:nvSpPr>
          <p:spPr>
            <a:xfrm>
              <a:off x="1874500" y="1685850"/>
              <a:ext cx="1396900" cy="164775"/>
            </a:xfrm>
            <a:custGeom>
              <a:avLst/>
              <a:gdLst/>
              <a:ahLst/>
              <a:cxnLst/>
              <a:rect l="l" t="t" r="r" b="b"/>
              <a:pathLst>
                <a:path w="55876" h="6591" extrusionOk="0">
                  <a:moveTo>
                    <a:pt x="0" y="0"/>
                  </a:moveTo>
                  <a:cubicBezTo>
                    <a:pt x="3009" y="143"/>
                    <a:pt x="12799" y="-95"/>
                    <a:pt x="18052" y="860"/>
                  </a:cubicBezTo>
                  <a:cubicBezTo>
                    <a:pt x="23305" y="1815"/>
                    <a:pt x="25216" y="4776"/>
                    <a:pt x="31520" y="5731"/>
                  </a:cubicBezTo>
                  <a:cubicBezTo>
                    <a:pt x="37824" y="6686"/>
                    <a:pt x="51817" y="6448"/>
                    <a:pt x="55876" y="6591"/>
                  </a:cubicBezTo>
                </a:path>
              </a:pathLst>
            </a:custGeom>
            <a:noFill/>
            <a:ln w="9525" cap="flat" cmpd="sng">
              <a:solidFill>
                <a:schemeClr val="dk2"/>
              </a:solidFill>
              <a:prstDash val="solid"/>
              <a:round/>
              <a:headEnd type="none" w="med" len="med"/>
              <a:tailEnd type="stealth" w="med" len="med"/>
            </a:ln>
          </p:spPr>
        </p:sp>
        <p:sp>
          <p:nvSpPr>
            <p:cNvPr id="516" name="Google Shape;516;p73"/>
            <p:cNvSpPr/>
            <p:nvPr/>
          </p:nvSpPr>
          <p:spPr>
            <a:xfrm>
              <a:off x="3425350" y="1652325"/>
              <a:ext cx="28734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ogle Sans"/>
                  <a:ea typeface="Google Sans"/>
                  <a:cs typeface="Google Sans"/>
                  <a:sym typeface="Google Sans"/>
                </a:rPr>
                <a:t>Fastest-growing field of </a:t>
              </a:r>
              <a:r>
                <a:rPr lang="en" b="1">
                  <a:solidFill>
                    <a:srgbClr val="0F2193"/>
                  </a:solidFill>
                  <a:latin typeface="Google Sans"/>
                  <a:ea typeface="Google Sans"/>
                  <a:cs typeface="Google Sans"/>
                  <a:sym typeface="Google Sans"/>
                </a:rPr>
                <a:t>ML</a:t>
              </a:r>
              <a:endParaRPr b="1">
                <a:solidFill>
                  <a:srgbClr val="0F2193"/>
                </a:solidFill>
                <a:latin typeface="Google Sans"/>
                <a:ea typeface="Google Sans"/>
                <a:cs typeface="Google Sans"/>
                <a:sym typeface="Google Sans"/>
              </a:endParaRPr>
            </a:p>
          </p:txBody>
        </p:sp>
        <p:pic>
          <p:nvPicPr>
            <p:cNvPr id="517" name="Google Shape;517;p73"/>
            <p:cNvPicPr preferRelativeResize="0"/>
            <p:nvPr/>
          </p:nvPicPr>
          <p:blipFill rotWithShape="1">
            <a:blip r:embed="rId3">
              <a:alphaModFix/>
            </a:blip>
            <a:srcRect l="14863" t="11818" r="15024" b="25418"/>
            <a:stretch/>
          </p:blipFill>
          <p:spPr>
            <a:xfrm>
              <a:off x="6410238" y="1716702"/>
              <a:ext cx="303224" cy="271449"/>
            </a:xfrm>
            <a:prstGeom prst="rect">
              <a:avLst/>
            </a:prstGeom>
            <a:noFill/>
            <a:ln>
              <a:noFill/>
            </a:ln>
          </p:spPr>
        </p:pic>
        <p:sp>
          <p:nvSpPr>
            <p:cNvPr id="518" name="Google Shape;518;p73"/>
            <p:cNvSpPr/>
            <p:nvPr/>
          </p:nvSpPr>
          <p:spPr>
            <a:xfrm>
              <a:off x="7104750" y="1865457"/>
              <a:ext cx="1600450" cy="653300"/>
            </a:xfrm>
            <a:custGeom>
              <a:avLst/>
              <a:gdLst/>
              <a:ahLst/>
              <a:cxnLst/>
              <a:rect l="l" t="t" r="r" b="b"/>
              <a:pathLst>
                <a:path w="64018" h="26132" extrusionOk="0">
                  <a:moveTo>
                    <a:pt x="0" y="469"/>
                  </a:moveTo>
                  <a:cubicBezTo>
                    <a:pt x="8262" y="542"/>
                    <a:pt x="38970" y="-883"/>
                    <a:pt x="49571" y="908"/>
                  </a:cubicBezTo>
                  <a:cubicBezTo>
                    <a:pt x="60173" y="2699"/>
                    <a:pt x="62366" y="7342"/>
                    <a:pt x="63609" y="11217"/>
                  </a:cubicBezTo>
                  <a:cubicBezTo>
                    <a:pt x="64852" y="15092"/>
                    <a:pt x="63426" y="21672"/>
                    <a:pt x="57028" y="24158"/>
                  </a:cubicBezTo>
                  <a:cubicBezTo>
                    <a:pt x="50631" y="26644"/>
                    <a:pt x="30525" y="25803"/>
                    <a:pt x="25224" y="26132"/>
                  </a:cubicBezTo>
                </a:path>
              </a:pathLst>
            </a:custGeom>
            <a:noFill/>
            <a:ln w="9525" cap="flat" cmpd="sng">
              <a:solidFill>
                <a:schemeClr val="dk2"/>
              </a:solidFill>
              <a:prstDash val="solid"/>
              <a:round/>
              <a:headEnd type="none" w="med" len="med"/>
              <a:tailEnd type="stealth" w="med" len="med"/>
            </a:ln>
          </p:spPr>
        </p:sp>
      </p:grpSp>
      <p:grpSp>
        <p:nvGrpSpPr>
          <p:cNvPr id="519" name="Google Shape;519;p73"/>
          <p:cNvGrpSpPr/>
          <p:nvPr/>
        </p:nvGrpSpPr>
        <p:grpSpPr>
          <a:xfrm>
            <a:off x="3743400" y="2338750"/>
            <a:ext cx="3618025" cy="552850"/>
            <a:chOff x="3743400" y="2338750"/>
            <a:chExt cx="3618025" cy="552850"/>
          </a:xfrm>
        </p:grpSpPr>
        <p:sp>
          <p:nvSpPr>
            <p:cNvPr id="520" name="Google Shape;520;p73"/>
            <p:cNvSpPr/>
            <p:nvPr/>
          </p:nvSpPr>
          <p:spPr>
            <a:xfrm>
              <a:off x="4488025" y="2338750"/>
              <a:ext cx="28734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ogle Sans"/>
                  <a:ea typeface="Google Sans"/>
                  <a:cs typeface="Google Sans"/>
                  <a:sym typeface="Google Sans"/>
                </a:rPr>
                <a:t>Algorithms, hardware, software</a:t>
              </a:r>
              <a:endParaRPr b="1">
                <a:solidFill>
                  <a:srgbClr val="A51C30"/>
                </a:solidFill>
                <a:latin typeface="Google Sans"/>
                <a:ea typeface="Google Sans"/>
                <a:cs typeface="Google Sans"/>
                <a:sym typeface="Google Sans"/>
              </a:endParaRPr>
            </a:p>
          </p:txBody>
        </p:sp>
        <p:sp>
          <p:nvSpPr>
            <p:cNvPr id="521" name="Google Shape;521;p73"/>
            <p:cNvSpPr/>
            <p:nvPr/>
          </p:nvSpPr>
          <p:spPr>
            <a:xfrm>
              <a:off x="3743400" y="2551650"/>
              <a:ext cx="597675" cy="339950"/>
            </a:xfrm>
            <a:custGeom>
              <a:avLst/>
              <a:gdLst/>
              <a:ahLst/>
              <a:cxnLst/>
              <a:rect l="l" t="t" r="r" b="b"/>
              <a:pathLst>
                <a:path w="23907" h="13598" extrusionOk="0">
                  <a:moveTo>
                    <a:pt x="23907" y="0"/>
                  </a:moveTo>
                  <a:cubicBezTo>
                    <a:pt x="22226" y="292"/>
                    <a:pt x="16084" y="-220"/>
                    <a:pt x="13818" y="1754"/>
                  </a:cubicBezTo>
                  <a:cubicBezTo>
                    <a:pt x="11552" y="3728"/>
                    <a:pt x="12612" y="9869"/>
                    <a:pt x="10309" y="11843"/>
                  </a:cubicBezTo>
                  <a:cubicBezTo>
                    <a:pt x="8006" y="13817"/>
                    <a:pt x="1718" y="13306"/>
                    <a:pt x="0" y="13598"/>
                  </a:cubicBezTo>
                </a:path>
              </a:pathLst>
            </a:custGeom>
            <a:noFill/>
            <a:ln w="9525" cap="flat" cmpd="sng">
              <a:solidFill>
                <a:schemeClr val="dk2"/>
              </a:solidFill>
              <a:prstDash val="solid"/>
              <a:round/>
              <a:headEnd type="none" w="med" len="med"/>
              <a:tailEnd type="stealth" w="med" len="med"/>
            </a:ln>
          </p:spPr>
        </p:sp>
      </p:grpSp>
      <p:sp>
        <p:nvSpPr>
          <p:cNvPr id="522" name="Google Shape;522;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523" name="Google Shape;523;p73"/>
          <p:cNvGrpSpPr/>
          <p:nvPr/>
        </p:nvGrpSpPr>
        <p:grpSpPr>
          <a:xfrm>
            <a:off x="475225" y="2657775"/>
            <a:ext cx="7956325" cy="1315916"/>
            <a:chOff x="475225" y="2657775"/>
            <a:chExt cx="7956325" cy="1315916"/>
          </a:xfrm>
        </p:grpSpPr>
        <p:sp>
          <p:nvSpPr>
            <p:cNvPr id="524" name="Google Shape;524;p73"/>
            <p:cNvSpPr/>
            <p:nvPr/>
          </p:nvSpPr>
          <p:spPr>
            <a:xfrm>
              <a:off x="1344563" y="3573491"/>
              <a:ext cx="2873400" cy="400200"/>
            </a:xfrm>
            <a:prstGeom prst="rect">
              <a:avLst/>
            </a:prstGeom>
            <a:solidFill>
              <a:schemeClr val="accent3"/>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Google Sans"/>
                  <a:ea typeface="Google Sans"/>
                  <a:cs typeface="Google Sans"/>
                  <a:sym typeface="Google Sans"/>
                </a:rPr>
                <a:t>Low power </a:t>
              </a:r>
              <a:r>
                <a:rPr lang="en">
                  <a:solidFill>
                    <a:srgbClr val="FFFFFF"/>
                  </a:solidFill>
                  <a:latin typeface="Google Sans"/>
                  <a:ea typeface="Google Sans"/>
                  <a:cs typeface="Google Sans"/>
                  <a:sym typeface="Google Sans"/>
                </a:rPr>
                <a:t>consumption</a:t>
              </a:r>
              <a:endParaRPr b="1">
                <a:solidFill>
                  <a:srgbClr val="FFFFFF"/>
                </a:solidFill>
                <a:latin typeface="Google Sans"/>
                <a:ea typeface="Google Sans"/>
                <a:cs typeface="Google Sans"/>
                <a:sym typeface="Google Sans"/>
              </a:endParaRPr>
            </a:p>
          </p:txBody>
        </p:sp>
        <p:sp>
          <p:nvSpPr>
            <p:cNvPr id="525" name="Google Shape;525;p73"/>
            <p:cNvSpPr/>
            <p:nvPr/>
          </p:nvSpPr>
          <p:spPr>
            <a:xfrm>
              <a:off x="3075450" y="2657775"/>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26" name="Google Shape;526;p73"/>
            <p:cNvSpPr/>
            <p:nvPr/>
          </p:nvSpPr>
          <p:spPr>
            <a:xfrm>
              <a:off x="475225" y="2657775"/>
              <a:ext cx="2600100" cy="400200"/>
            </a:xfrm>
            <a:prstGeom prst="rect">
              <a:avLst/>
            </a:prstGeom>
            <a:solidFill>
              <a:schemeClr val="accent1"/>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Google Sans"/>
                  <a:ea typeface="Google Sans"/>
                  <a:cs typeface="Google Sans"/>
                  <a:sym typeface="Google Sans"/>
                </a:rPr>
                <a:t>On-device</a:t>
              </a:r>
              <a:r>
                <a:rPr lang="en">
                  <a:solidFill>
                    <a:srgbClr val="FFFFFF"/>
                  </a:solidFill>
                  <a:latin typeface="Google Sans"/>
                  <a:ea typeface="Google Sans"/>
                  <a:cs typeface="Google Sans"/>
                  <a:sym typeface="Google Sans"/>
                </a:rPr>
                <a:t> sensor analytics</a:t>
              </a:r>
              <a:endParaRPr b="1">
                <a:solidFill>
                  <a:srgbClr val="FFFFFF"/>
                </a:solidFill>
                <a:latin typeface="Google Sans"/>
                <a:ea typeface="Google Sans"/>
                <a:cs typeface="Google Sans"/>
                <a:sym typeface="Google Sans"/>
              </a:endParaRPr>
            </a:p>
          </p:txBody>
        </p:sp>
        <p:sp>
          <p:nvSpPr>
            <p:cNvPr id="527" name="Google Shape;527;p73"/>
            <p:cNvSpPr/>
            <p:nvPr/>
          </p:nvSpPr>
          <p:spPr>
            <a:xfrm>
              <a:off x="823994" y="3208850"/>
              <a:ext cx="345125" cy="581250"/>
            </a:xfrm>
            <a:custGeom>
              <a:avLst/>
              <a:gdLst/>
              <a:ahLst/>
              <a:cxnLst/>
              <a:rect l="l" t="t" r="r" b="b"/>
              <a:pathLst>
                <a:path w="13805" h="23250" extrusionOk="0">
                  <a:moveTo>
                    <a:pt x="645" y="0"/>
                  </a:moveTo>
                  <a:cubicBezTo>
                    <a:pt x="718" y="3380"/>
                    <a:pt x="-1110" y="16406"/>
                    <a:pt x="1083" y="20281"/>
                  </a:cubicBezTo>
                  <a:cubicBezTo>
                    <a:pt x="3276" y="24156"/>
                    <a:pt x="11685" y="22755"/>
                    <a:pt x="13805" y="23250"/>
                  </a:cubicBezTo>
                </a:path>
              </a:pathLst>
            </a:custGeom>
            <a:noFill/>
            <a:ln w="9525" cap="flat" cmpd="sng">
              <a:solidFill>
                <a:schemeClr val="dk2"/>
              </a:solidFill>
              <a:prstDash val="solid"/>
              <a:round/>
              <a:headEnd type="none" w="med" len="med"/>
              <a:tailEnd type="stealth" w="med" len="med"/>
            </a:ln>
          </p:spPr>
        </p:sp>
        <p:cxnSp>
          <p:nvCxnSpPr>
            <p:cNvPr id="528" name="Google Shape;528;p73"/>
            <p:cNvCxnSpPr/>
            <p:nvPr/>
          </p:nvCxnSpPr>
          <p:spPr>
            <a:xfrm rot="10800000" flipH="1">
              <a:off x="4428258" y="3604367"/>
              <a:ext cx="652500" cy="230400"/>
            </a:xfrm>
            <a:prstGeom prst="curvedConnector3">
              <a:avLst>
                <a:gd name="adj1" fmla="val 50000"/>
              </a:avLst>
            </a:prstGeom>
            <a:noFill/>
            <a:ln w="9525" cap="flat" cmpd="sng">
              <a:solidFill>
                <a:schemeClr val="dk2"/>
              </a:solidFill>
              <a:prstDash val="solid"/>
              <a:round/>
              <a:headEnd type="none" w="med" len="med"/>
              <a:tailEnd type="stealth" w="med" len="med"/>
            </a:ln>
          </p:spPr>
        </p:cxnSp>
        <p:pic>
          <p:nvPicPr>
            <p:cNvPr id="529" name="Google Shape;529;p73"/>
            <p:cNvPicPr preferRelativeResize="0"/>
            <p:nvPr/>
          </p:nvPicPr>
          <p:blipFill rotWithShape="1">
            <a:blip r:embed="rId4">
              <a:alphaModFix/>
            </a:blip>
            <a:srcRect l="5693" t="1863" r="4924" b="14194"/>
            <a:stretch/>
          </p:blipFill>
          <p:spPr>
            <a:xfrm>
              <a:off x="3194025" y="2722150"/>
              <a:ext cx="289044" cy="271449"/>
            </a:xfrm>
            <a:prstGeom prst="rect">
              <a:avLst/>
            </a:prstGeom>
            <a:noFill/>
            <a:ln>
              <a:noFill/>
            </a:ln>
          </p:spPr>
        </p:pic>
        <p:sp>
          <p:nvSpPr>
            <p:cNvPr id="530" name="Google Shape;530;p73"/>
            <p:cNvSpPr/>
            <p:nvPr/>
          </p:nvSpPr>
          <p:spPr>
            <a:xfrm>
              <a:off x="7905350" y="3389913"/>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31" name="Google Shape;531;p73"/>
            <p:cNvSpPr/>
            <p:nvPr/>
          </p:nvSpPr>
          <p:spPr>
            <a:xfrm>
              <a:off x="5268100" y="3389888"/>
              <a:ext cx="2637300" cy="400200"/>
            </a:xfrm>
            <a:prstGeom prst="rect">
              <a:avLst/>
            </a:prstGeom>
            <a:solidFill>
              <a:schemeClr val="accent4"/>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Google Sans"/>
                  <a:ea typeface="Google Sans"/>
                  <a:cs typeface="Google Sans"/>
                  <a:sym typeface="Google Sans"/>
                </a:rPr>
                <a:t>Battery-operated</a:t>
              </a:r>
              <a:endParaRPr b="1">
                <a:solidFill>
                  <a:srgbClr val="FFFFFF"/>
                </a:solidFill>
                <a:latin typeface="Google Sans"/>
                <a:ea typeface="Google Sans"/>
                <a:cs typeface="Google Sans"/>
                <a:sym typeface="Google Sans"/>
              </a:endParaRPr>
            </a:p>
          </p:txBody>
        </p:sp>
        <p:pic>
          <p:nvPicPr>
            <p:cNvPr id="532" name="Google Shape;532;p73"/>
            <p:cNvPicPr preferRelativeResize="0"/>
            <p:nvPr/>
          </p:nvPicPr>
          <p:blipFill rotWithShape="1">
            <a:blip r:embed="rId5">
              <a:alphaModFix/>
            </a:blip>
            <a:srcRect t="5250" b="18103"/>
            <a:stretch/>
          </p:blipFill>
          <p:spPr>
            <a:xfrm>
              <a:off x="8016850" y="3473800"/>
              <a:ext cx="303200" cy="232384"/>
            </a:xfrm>
            <a:prstGeom prst="rect">
              <a:avLst/>
            </a:prstGeom>
            <a:noFill/>
            <a:ln>
              <a:noFill/>
            </a:ln>
          </p:spPr>
        </p:pic>
      </p:grpSp>
    </p:spTree>
  </p:cSld>
  <p:clrMapOvr>
    <a:masterClrMapping/>
  </p:clrMapOvr>
</p:sld>
</file>

<file path=ppt/theme/theme1.xml><?xml version="1.0" encoding="utf-8"?>
<a:theme xmlns:a="http://schemas.openxmlformats.org/drawingml/2006/main" name="TinyMLx">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1475</Words>
  <Application>Microsoft Office PowerPoint</Application>
  <PresentationFormat>On-screen Show (16:9)</PresentationFormat>
  <Paragraphs>251</Paragraphs>
  <Slides>28</Slides>
  <Notes>27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28</vt:i4>
      </vt:variant>
    </vt:vector>
  </HeadingPairs>
  <TitlesOfParts>
    <vt:vector size="36" baseType="lpstr">
      <vt:lpstr>Google Sans</vt:lpstr>
      <vt:lpstr>Google Sans Medium</vt:lpstr>
      <vt:lpstr>Roboto</vt:lpstr>
      <vt:lpstr>Helvetica Neue Light</vt:lpstr>
      <vt:lpstr>Calibri</vt:lpstr>
      <vt:lpstr>Arial</vt:lpstr>
      <vt:lpstr>TinyMLx</vt:lpstr>
      <vt:lpstr>Office Theme</vt:lpstr>
      <vt:lpstr>Computer Vision with Embedded Machine Learning</vt:lpstr>
      <vt:lpstr>What Is ML?</vt:lpstr>
      <vt:lpstr>PowerPoint Presentation</vt:lpstr>
      <vt:lpstr>ML works by Training a model</vt:lpstr>
      <vt:lpstr>After it’s learned…</vt:lpstr>
      <vt:lpstr>After it’s learned you can make predictions:</vt:lpstr>
      <vt:lpstr>What Is Embedded ML? (TinyML)</vt:lpstr>
      <vt:lpstr>What is Embedded ML (TinyML)?</vt:lpstr>
      <vt:lpstr>What is Embedded ML (TinyML)?</vt:lpstr>
      <vt:lpstr>What is Embedded ML (TinyML)?</vt:lpstr>
      <vt:lpstr>What is Tiny Machine Learning (TinyML)?</vt:lpstr>
      <vt:lpstr>PowerPoint Presentation</vt:lpstr>
      <vt:lpstr>PowerPoint Presentation</vt:lpstr>
      <vt:lpstr>Promising Social Applications of TinyML</vt:lpstr>
      <vt:lpstr>And many more!</vt:lpstr>
      <vt:lpstr>Why Tiny?</vt:lpstr>
      <vt:lpstr>IoT 2.0: Intelligence on Things</vt:lpstr>
      <vt:lpstr>No Good Data Left Behind</vt:lpstr>
      <vt:lpstr>IoT 2.0: Intelligence on Things</vt:lpstr>
      <vt:lpstr>IoT 2.0: Intelligence on Things</vt:lpstr>
      <vt:lpstr>IoT 2.0: Intelligence on Things</vt:lpstr>
      <vt:lpstr>IoT 2.0: Intelligence on Things</vt:lpstr>
      <vt:lpstr>IoT 2.0: Intelligence on Things</vt:lpstr>
      <vt:lpstr>IoT 2.0: Intelligence on Things</vt:lpstr>
      <vt:lpstr>IoT 2.0: Intelligence on Things</vt:lpstr>
      <vt:lpstr>IoT 2.0: Intelligence on Things</vt:lpstr>
      <vt:lpstr>PowerPoint Presentation</vt:lpstr>
      <vt:lpstr>Market Forecast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Approachable, Hands-On Embedded Machine Learning Curriculum Using Edge Impulse and Arduino</dc:title>
  <dc:creator>sgmustadio</dc:creator>
  <cp:lastModifiedBy>Shawn Hymel</cp:lastModifiedBy>
  <cp:revision>4</cp:revision>
  <dcterms:modified xsi:type="dcterms:W3CDTF">2023-02-25T04:08:47Z</dcterms:modified>
</cp:coreProperties>
</file>